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12"/>
  </p:notesMasterIdLst>
  <p:sldIdLst>
    <p:sldId id="302" r:id="rId3"/>
    <p:sldId id="266" r:id="rId4"/>
    <p:sldId id="283" r:id="rId5"/>
    <p:sldId id="326" r:id="rId6"/>
    <p:sldId id="279" r:id="rId7"/>
    <p:sldId id="327" r:id="rId8"/>
    <p:sldId id="328" r:id="rId9"/>
    <p:sldId id="303" r:id="rId10"/>
    <p:sldId id="28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998F"/>
    <a:srgbClr val="FF6E4D"/>
    <a:srgbClr val="0A3D62"/>
    <a:srgbClr val="38ADA9"/>
    <a:srgbClr val="0799A6"/>
    <a:srgbClr val="00D2D3"/>
    <a:srgbClr val="3C6382"/>
    <a:srgbClr val="079992"/>
    <a:srgbClr val="01A3A4"/>
    <a:srgbClr val="FF9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69"/>
    <p:restoredTop sz="72462"/>
  </p:normalViewPr>
  <p:slideViewPr>
    <p:cSldViewPr snapToGrid="0" snapToObjects="1">
      <p:cViewPr varScale="1">
        <p:scale>
          <a:sx n="118" d="100"/>
          <a:sy n="118" d="100"/>
        </p:scale>
        <p:origin x="87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09677-5F5F-1F45-B13E-71A158E6E8DE}" type="datetimeFigureOut">
              <a:rPr lang="en-US" smtClean="0"/>
              <a:t>1/12/22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61F4B-008D-1648-B2FF-63151A611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612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25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sz="1800"/>
            </a:pPr>
            <a:r>
              <a:rPr lang="en-GB" sz="1200" dirty="0"/>
              <a:t>Ask questions to engage and find out what devices the</a:t>
            </a:r>
            <a:r>
              <a:rPr lang="en-GB" sz="1200" baseline="0" dirty="0"/>
              <a:t> children use at home</a:t>
            </a:r>
            <a:endParaRPr lang="en-GB" sz="1200" dirty="0"/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of this age may not understand what the internet or online is but they will recognise the devices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4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Ask what games/apps/websites are they using – you may need to look at YouTube in more detail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Minecraft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YouTube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Google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Clash Royale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/>
              <a:t>Slither.io</a:t>
            </a: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/>
              <a:t>Cbeebies</a:t>
            </a: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Roblox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42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sz="1800"/>
            </a:pPr>
            <a:r>
              <a:rPr lang="en-GB" sz="1200" dirty="0"/>
              <a:t>Ask what is our personal information</a:t>
            </a:r>
          </a:p>
          <a:p>
            <a:pPr marL="0" marR="0" lvl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lang="en-GB" sz="1200" dirty="0"/>
              <a:t>Usually you will get Name, age, address, school, boy or girl </a:t>
            </a:r>
          </a:p>
          <a:p>
            <a:pPr lvl="0">
              <a:defRPr sz="1800"/>
            </a:pPr>
            <a:r>
              <a:rPr lang="en-GB" sz="1200" dirty="0"/>
              <a:t>Plus passwords/email/phone numbers etc</a:t>
            </a:r>
          </a:p>
          <a:p>
            <a:pPr lvl="0">
              <a:defRPr sz="1800"/>
            </a:pPr>
            <a:endParaRPr lang="en-GB" sz="1200" dirty="0"/>
          </a:p>
          <a:p>
            <a:pPr lvl="0">
              <a:defRPr sz="1800"/>
            </a:pPr>
            <a:r>
              <a:rPr lang="en-GB" sz="1200" dirty="0"/>
              <a:t>Explain that we should only share personal information with people</a:t>
            </a:r>
            <a:r>
              <a:rPr lang="en-GB" sz="1200" baseline="0" dirty="0"/>
              <a:t> we trust</a:t>
            </a: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19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sz="1800"/>
            </a:pPr>
            <a:r>
              <a:rPr lang="en-GB" sz="1200" dirty="0"/>
              <a:t>Know them, trust them, they are kind to us</a:t>
            </a:r>
          </a:p>
          <a:p>
            <a:pPr lvl="0">
              <a:defRPr sz="1800"/>
            </a:pPr>
            <a:r>
              <a:rPr lang="en-GB" sz="1200" dirty="0"/>
              <a:t>Ask about playing games with friends</a:t>
            </a:r>
          </a:p>
          <a:p>
            <a:pPr lvl="0">
              <a:defRPr sz="1800"/>
            </a:pPr>
            <a:r>
              <a:rPr lang="en-GB" sz="1200" dirty="0"/>
              <a:t>What do we call a person we don’t know – STRANGER</a:t>
            </a:r>
          </a:p>
          <a:p>
            <a:pPr lvl="0">
              <a:defRPr sz="1800"/>
            </a:pPr>
            <a:r>
              <a:rPr lang="en-GB" sz="1200" dirty="0"/>
              <a:t>Talk about playing games or chatting online</a:t>
            </a:r>
          </a:p>
          <a:p>
            <a:pPr lvl="0">
              <a:defRPr sz="1800"/>
            </a:pPr>
            <a:r>
              <a:rPr lang="en-GB" sz="1200" dirty="0"/>
              <a:t>It is safest to play games with people who are already friends – not Strangers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64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People you don’t know are strangers. They’re not always who they say they are</a:t>
            </a:r>
          </a:p>
          <a:p>
            <a:r>
              <a:rPr lang="en-US" dirty="0"/>
              <a:t>Be nice to people on the computer like you would in the playground</a:t>
            </a:r>
          </a:p>
          <a:p>
            <a:r>
              <a:rPr lang="en-US" dirty="0"/>
              <a:t>Keep your personal information safe</a:t>
            </a:r>
          </a:p>
          <a:p>
            <a:r>
              <a:rPr lang="en-US" dirty="0"/>
              <a:t>If you ever get that ‘uh oh’ feeling, you should tell a grown up you trust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43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2E859-AD08-3748-A9F9-C2FB97B54DF5}"/>
              </a:ext>
            </a:extLst>
          </p:cNvPr>
          <p:cNvSpPr/>
          <p:nvPr userDrawn="1"/>
        </p:nvSpPr>
        <p:spPr>
          <a:xfrm>
            <a:off x="0" y="5525589"/>
            <a:ext cx="12192000" cy="13585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47C4964-A729-3D4C-A380-A9979F161E3F}"/>
              </a:ext>
            </a:extLst>
          </p:cNvPr>
          <p:cNvSpPr/>
          <p:nvPr userDrawn="1"/>
        </p:nvSpPr>
        <p:spPr>
          <a:xfrm>
            <a:off x="640083" y="5303520"/>
            <a:ext cx="1423851" cy="14238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C075D6B-AA77-4F42-B1C8-9177A4BB7B41}"/>
              </a:ext>
            </a:extLst>
          </p:cNvPr>
          <p:cNvSpPr/>
          <p:nvPr userDrawn="1"/>
        </p:nvSpPr>
        <p:spPr>
          <a:xfrm>
            <a:off x="3003371" y="5303520"/>
            <a:ext cx="1423851" cy="14238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B2BC07-C443-5B47-B996-C97144CC2FDC}"/>
              </a:ext>
            </a:extLst>
          </p:cNvPr>
          <p:cNvSpPr/>
          <p:nvPr userDrawn="1"/>
        </p:nvSpPr>
        <p:spPr>
          <a:xfrm>
            <a:off x="5366659" y="5303520"/>
            <a:ext cx="1423851" cy="14238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4033845-B8F6-9042-ABED-F7380B37077E}"/>
              </a:ext>
            </a:extLst>
          </p:cNvPr>
          <p:cNvSpPr/>
          <p:nvPr userDrawn="1"/>
        </p:nvSpPr>
        <p:spPr>
          <a:xfrm>
            <a:off x="7729946" y="5303519"/>
            <a:ext cx="1423851" cy="14238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DEF3ECF-14CC-774A-8610-0625A9CE9D29}"/>
              </a:ext>
            </a:extLst>
          </p:cNvPr>
          <p:cNvSpPr/>
          <p:nvPr userDrawn="1"/>
        </p:nvSpPr>
        <p:spPr>
          <a:xfrm>
            <a:off x="10093233" y="5303518"/>
            <a:ext cx="1423851" cy="14238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AB23B9-0299-204E-A72C-23A21DD663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460" y="5381894"/>
            <a:ext cx="1267098" cy="12670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5709D0-D9BD-0D44-A95F-FBCF9263BB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84287" y="5384435"/>
            <a:ext cx="1262016" cy="12620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DE7D59-1FF0-464B-AEDB-794639253B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45034" y="5379353"/>
            <a:ext cx="1267098" cy="12670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FC2A8C6-4C3A-DE49-A019-FAE0556653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09955" y="5382620"/>
            <a:ext cx="1263831" cy="1263831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BA776A23-DD04-B444-B889-9225ECD09A9D}"/>
              </a:ext>
            </a:extLst>
          </p:cNvPr>
          <p:cNvSpPr/>
          <p:nvPr userDrawn="1"/>
        </p:nvSpPr>
        <p:spPr>
          <a:xfrm>
            <a:off x="7891601" y="5973713"/>
            <a:ext cx="287382" cy="28738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461B92F-61B2-C749-8F88-9349E7C2B130}"/>
              </a:ext>
            </a:extLst>
          </p:cNvPr>
          <p:cNvSpPr/>
          <p:nvPr userDrawn="1"/>
        </p:nvSpPr>
        <p:spPr>
          <a:xfrm>
            <a:off x="8682719" y="5973713"/>
            <a:ext cx="287382" cy="28738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0BC6C9F-71A3-F746-83B1-929B6EBFB5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180591" y="5379353"/>
            <a:ext cx="1267098" cy="126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36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64C9BC-174F-8E48-ADCD-B21046DA8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88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481904-5622-E442-B7E3-568B095D9B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90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CCF65C-91B5-DC4C-9645-6131407F43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19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A289AD-A82C-6645-9F51-9BB6E48F02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12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7554-4250-D446-A71D-D08C3AA2D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C09BA-ACA3-804D-9C6C-2BAACB83D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96ECA7-4D9E-2841-86DB-0332ED2665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EAA564-DC82-004B-B736-66C53B3E8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3D249-DEFB-344E-9A63-D1194DD4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7B528-348E-0A42-B055-A3779D6D2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67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30206-B3D8-A846-A682-F593BA380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7F3B5-0515-9B4E-9101-31D25FCB3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035B72-B670-164F-8706-FC519CB309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7F5DEB-B35B-2041-9E10-FDF1F706D6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01BA00-89FE-2D4A-A5E6-8C95E2AE16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3741DA-8ED6-144F-BDA3-3E6ED33E8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1/12/22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835D83-37B7-BA4E-8B7A-442E34E89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B44F8C-7D59-4045-95FC-AABDB3FF7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36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31ED7-21A0-2E4A-A474-5BEE6E8D4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0364D7-0F8D-CE4C-89B4-F1CE06B86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1/12/22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4403CA-9F6F-4945-BE8A-C515AD4A3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4E6F47-06B8-8A43-B892-01BEA71A1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49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65D518-39E3-014D-AF3D-7EF160705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1/12/22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B51DAC-4AA5-6A4C-9E97-D823168EE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72C2C-7FBD-A04C-9B0B-D54613D42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63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141D3-6FDF-7B49-ABC1-6252C7D4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98B8D-6617-C148-8A39-6B0D470C8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8DDDC4-42F9-5549-8D54-3AC562C0A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172D18-F19A-2F47-9BC3-7CC05DB76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C3C8A-0B1B-3D48-B2B5-47106A8A9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6EC616-8FC7-D848-971E-7DBFCE50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7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68F6E-A8F3-614C-A175-1D445C494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C45441-C8A4-154E-8318-5F9E17018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5BB09B-98A8-C84B-8326-06D3F2A21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01D18-9D83-B44A-BB1F-2F5C452F6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E2B1D-7465-6747-8447-D484D1719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927B53-BA6A-994A-963B-AFDBD5FFB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04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48232FF-71B8-F84B-A898-CE4C8D9428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66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7FA6A-A3E3-2149-97D7-A54EF6D29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963727-E8A1-2048-8FB0-88D1F3FA24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4BF47-CBAD-2941-B18D-96553F14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30D4E-0954-3345-B567-4BB4B22C2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C700D-E827-5D47-BF03-CBB105E7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5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7D333F-48FC-D346-ABF6-5FF842363C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960D16-DC71-A442-AC76-CA9FB2705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5586B-D325-F847-8D94-1F1BA5B96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CDF85-F8FF-354C-9F4F-F713D440A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89E9E-C1A5-6D45-A6B1-3F4018CA8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026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91DF-61BE-5449-9090-D27B8BA1D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8330C8-9388-054B-903B-655129F3DA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CB249-D6A2-9845-A467-FC5FABB8F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4942-48E6-3740-BEC1-7BFDC1AEC9D3}" type="datetimeFigureOut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DBC13-580F-7944-8EE8-D85941D5C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1F64E-B95A-5245-AA21-E53239A7D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9460-22BD-8A42-87E0-F2CF700AC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15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65333-20C3-9840-99DE-FFC4F9A3A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9ED75-DEED-964B-81E6-DEB43DC2E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8B8E3-E916-DD47-8096-A47A3BC5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4942-48E6-3740-BEC1-7BFDC1AEC9D3}" type="datetimeFigureOut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FC63D-F214-EE4C-B0BC-078F2FA5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94A43-2F81-F946-B8FE-A88BCF8C5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9460-22BD-8A42-87E0-F2CF700AC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140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87052-20EF-204F-A558-A82D4E19E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AEC445-C347-C84B-99C6-A10AFC461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BFB1A-961C-7348-A176-893EA0C9E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4942-48E6-3740-BEC1-7BFDC1AEC9D3}" type="datetimeFigureOut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DDC88-F697-0B4C-88EB-B75CE708F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9ACD9-C4B0-4542-85BE-3F5667A76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9460-22BD-8A42-87E0-F2CF700AC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56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77F74-05DE-734E-A4A1-C9A59EB22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3F06F-167E-4644-98B7-4255770601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106A3C-B0C0-D74C-8640-AAED658C1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A3BAF0-AFCA-8E40-BDAD-A104A851F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4942-48E6-3740-BEC1-7BFDC1AEC9D3}" type="datetimeFigureOut">
              <a:rPr lang="en-US" smtClean="0"/>
              <a:t>1/12/22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5A6731-F327-2E4E-A76E-BF645F64F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D4988-0600-A148-977C-22270AE9E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9460-22BD-8A42-87E0-F2CF700AC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4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DE077-FFDF-1245-96BE-AB8363DE5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A339D-9BF8-9747-8A77-E1645CF1C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A7FB0F-321F-E54D-98CB-D89425C9C6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191A60-CB71-EB4E-ACA5-7357394457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651ADA-E2D5-9943-A55D-FE2EB1E817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F286DE-22BF-1B4A-9A48-573738726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4942-48E6-3740-BEC1-7BFDC1AEC9D3}" type="datetimeFigureOut">
              <a:rPr lang="en-US" smtClean="0"/>
              <a:t>1/12/22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DE98B8-FB70-7345-9D84-95EEA7738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B9B1F7-6C43-E14B-84A7-9F02CE4F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9460-22BD-8A42-87E0-F2CF700AC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09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458A-B803-5E4C-A84B-5CEB87AE5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C1504C-A41A-1C49-8DE9-AA7A11633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4942-48E6-3740-BEC1-7BFDC1AEC9D3}" type="datetimeFigureOut">
              <a:rPr lang="en-US" smtClean="0"/>
              <a:t>1/12/22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E36020-15A4-954A-9A5B-3A4083E6B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573E17-C29D-354B-8101-10CD9FF50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9460-22BD-8A42-87E0-F2CF700AC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193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24685C-0E9B-3749-9B2A-097078E02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4942-48E6-3740-BEC1-7BFDC1AEC9D3}" type="datetimeFigureOut">
              <a:rPr lang="en-US" smtClean="0"/>
              <a:t>1/12/22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04C7A9-BCBD-0645-B96F-6ECAABC13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9A9F8-3318-504F-93FD-7B80A0E1C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9460-22BD-8A42-87E0-F2CF700AC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023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6C23B-245F-A942-A9BB-244A19E41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D1270-AC18-8648-BE51-CF011821D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A9AF1-01E9-9D48-95A0-409DFC0999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3790E1-BA83-1849-9240-4D29AF9F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4942-48E6-3740-BEC1-7BFDC1AEC9D3}" type="datetimeFigureOut">
              <a:rPr lang="en-US" smtClean="0"/>
              <a:t>1/12/22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989DB8-6FCF-1D45-855A-70D9123D6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A61291-9607-5940-9AA0-9D8FC2FBF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9460-22BD-8A42-87E0-F2CF700AC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55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F71E9C0-02B5-CD4D-8B1E-762C909CA4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56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BFBC6-CA24-8941-9A55-D3F25A76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640AE2-7F07-4545-B57C-71A43FC0D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353B27-4364-1C47-8615-98A64028FD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4E5050-A6CA-944E-B41B-89030D9D7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4942-48E6-3740-BEC1-7BFDC1AEC9D3}" type="datetimeFigureOut">
              <a:rPr lang="en-US" smtClean="0"/>
              <a:t>1/12/22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0C3224-7964-084E-899F-DB9C59E3C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85C7EC-1A9A-2B4B-8C1E-B2CA86DB9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9460-22BD-8A42-87E0-F2CF700AC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48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7C26B-64A4-1A4F-B080-AB08650D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E775B-4698-6D47-B416-27FC7E76C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A0AEF-80AC-384E-912B-82605C393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4942-48E6-3740-BEC1-7BFDC1AEC9D3}" type="datetimeFigureOut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7DB65-65F2-9045-B13C-7AFA36BC2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5D492-57E8-984E-AFA4-3859DF660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9460-22BD-8A42-87E0-F2CF700AC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893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9AB010-9C3F-7640-A6C6-BAAB11C3B2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50E0F-88E5-6F4F-AF73-B983098AEC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58EE2-52FB-824F-9575-EC1810D02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4942-48E6-3740-BEC1-7BFDC1AEC9D3}" type="datetimeFigureOut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08C3B-EEF6-F445-9033-D3E0587D1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1DDFE-BEBE-FC48-9852-6BAAA547C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9460-22BD-8A42-87E0-F2CF700AC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68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C582CD-A78A-BC49-A085-1DF6164106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17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chemeClr val="bg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5C1542-FB06-DA47-9F4B-E5F859B57F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09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F91062-5B28-934B-9FA5-E1DCE52EB0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5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solidFill>
          <a:schemeClr val="bg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2AE995-D792-9B48-94B1-0DF18A5F1A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47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A43571-0036-B141-A4D9-5A1C8A245D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19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bg>
      <p:bgPr>
        <a:solidFill>
          <a:schemeClr val="bg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090F63-2B0D-ED43-A63F-E741F66A32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78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27D6B6-9F47-8947-B44A-3FD1E1DF8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35418-A50B-4C4A-8CBA-DA98EF49D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0B1CA-6959-554B-BA82-A56701D467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AE369-0440-2143-917C-857D1665E3E8}" type="datetimeFigureOut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42C2D-F282-7149-BCBC-F1B036615F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D7273-78C5-A441-AC53-D90C65D2E1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98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60" r:id="rId4"/>
    <p:sldLayoutId id="2147483673" r:id="rId5"/>
    <p:sldLayoutId id="2147483674" r:id="rId6"/>
    <p:sldLayoutId id="2147483675" r:id="rId7"/>
    <p:sldLayoutId id="2147483677" r:id="rId8"/>
    <p:sldLayoutId id="2147483678" r:id="rId9"/>
    <p:sldLayoutId id="2147483676" r:id="rId10"/>
    <p:sldLayoutId id="2147483680" r:id="rId11"/>
    <p:sldLayoutId id="2147483679" r:id="rId12"/>
    <p:sldLayoutId id="2147483681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352A4-C422-3847-B73D-B044EFBB4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B5F1E-F5B9-7B45-AA4A-6C1BD39C6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E9002-A48C-CC42-A062-9D6BEBB2F6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74942-48E6-3740-BEC1-7BFDC1AEC9D3}" type="datetimeFigureOut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F335F-BA2F-F24F-9ACC-443FFD0E8C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66817-CE3C-364F-98A6-E3D5EEEBC5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29460-22BD-8A42-87E0-F2CF700AC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5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5.png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10" Type="http://schemas.openxmlformats.org/officeDocument/2006/relationships/image" Target="../media/image32.png"/><Relationship Id="rId4" Type="http://schemas.openxmlformats.org/officeDocument/2006/relationships/image" Target="../media/image26.tiff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100000">
              <a:srgbClr val="07998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78E39E-73CB-7E42-BCC2-E46BBD111395}"/>
              </a:ext>
            </a:extLst>
          </p:cNvPr>
          <p:cNvSpPr txBox="1"/>
          <p:nvPr/>
        </p:nvSpPr>
        <p:spPr>
          <a:xfrm>
            <a:off x="1334528" y="1865583"/>
            <a:ext cx="100089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Hello!</a:t>
            </a:r>
          </a:p>
          <a:p>
            <a:r>
              <a:rPr lang="en-US" sz="8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My name is XXXXXX</a:t>
            </a:r>
          </a:p>
        </p:txBody>
      </p:sp>
    </p:spTree>
    <p:extLst>
      <p:ext uri="{BB962C8B-B14F-4D97-AF65-F5344CB8AC3E}">
        <p14:creationId xmlns:p14="http://schemas.microsoft.com/office/powerpoint/2010/main" val="1163632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917961-70D0-3848-9120-2C4DB14EE48B}"/>
              </a:ext>
            </a:extLst>
          </p:cNvPr>
          <p:cNvSpPr txBox="1"/>
          <p:nvPr/>
        </p:nvSpPr>
        <p:spPr>
          <a:xfrm>
            <a:off x="667234" y="2588264"/>
            <a:ext cx="108932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atin typeface="Arial Rounded MT Bold" panose="020F0704030504030204" pitchFamily="34" charset="77"/>
              </a:rPr>
              <a:t>Our online friends</a:t>
            </a:r>
          </a:p>
        </p:txBody>
      </p:sp>
    </p:spTree>
    <p:extLst>
      <p:ext uri="{BB962C8B-B14F-4D97-AF65-F5344CB8AC3E}">
        <p14:creationId xmlns:p14="http://schemas.microsoft.com/office/powerpoint/2010/main" val="459473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C867EB13-12A9-0E48-BB6F-5BE00FB2F6CF}"/>
              </a:ext>
            </a:extLst>
          </p:cNvPr>
          <p:cNvSpPr/>
          <p:nvPr/>
        </p:nvSpPr>
        <p:spPr>
          <a:xfrm>
            <a:off x="3400425" y="704850"/>
            <a:ext cx="2647950" cy="26479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194A8B-D84E-F94B-B76B-774E3771FF85}"/>
              </a:ext>
            </a:extLst>
          </p:cNvPr>
          <p:cNvSpPr/>
          <p:nvPr/>
        </p:nvSpPr>
        <p:spPr>
          <a:xfrm>
            <a:off x="6229350" y="704850"/>
            <a:ext cx="2647950" cy="26479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A46E-AB0C-EF4E-82A2-54DC800D7160}"/>
              </a:ext>
            </a:extLst>
          </p:cNvPr>
          <p:cNvSpPr/>
          <p:nvPr/>
        </p:nvSpPr>
        <p:spPr>
          <a:xfrm>
            <a:off x="9058275" y="704850"/>
            <a:ext cx="2647950" cy="26479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D62F235-71EE-A545-BB16-E4779001B7A9}"/>
              </a:ext>
            </a:extLst>
          </p:cNvPr>
          <p:cNvSpPr/>
          <p:nvPr/>
        </p:nvSpPr>
        <p:spPr>
          <a:xfrm>
            <a:off x="3448050" y="3562350"/>
            <a:ext cx="2647950" cy="26479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65B5F05-1E64-594C-81FC-056B690DBAE4}"/>
              </a:ext>
            </a:extLst>
          </p:cNvPr>
          <p:cNvSpPr/>
          <p:nvPr/>
        </p:nvSpPr>
        <p:spPr>
          <a:xfrm>
            <a:off x="6276975" y="3562350"/>
            <a:ext cx="2647950" cy="26479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B32179F-A214-3C45-B2DD-C2926CE59FC0}"/>
              </a:ext>
            </a:extLst>
          </p:cNvPr>
          <p:cNvSpPr/>
          <p:nvPr/>
        </p:nvSpPr>
        <p:spPr>
          <a:xfrm>
            <a:off x="9105900" y="3562350"/>
            <a:ext cx="2647950" cy="26479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EFA59F-257D-1949-9260-D4C1C3149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975" y="1130300"/>
            <a:ext cx="1682750" cy="1682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DEE262-0F13-C947-96C2-F84D867F5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1475" y="1225550"/>
            <a:ext cx="1625600" cy="1625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82A078-890B-E444-8A33-B537E0DD3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0400" y="1225550"/>
            <a:ext cx="1625600" cy="1625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4B3C0A-4360-4D43-A2C3-B4D7DACD11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7075" y="4073525"/>
            <a:ext cx="1625600" cy="1625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E5461D-D576-6C44-9B9E-E190690429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2550" y="4073525"/>
            <a:ext cx="1625600" cy="1625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46734E-1BED-0A46-85DB-C308E9AFB0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8150" y="4073525"/>
            <a:ext cx="1625600" cy="1625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03D76FB-3358-694F-9160-C5560F6F0A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125" y="2038350"/>
            <a:ext cx="4416425" cy="569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9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C867EB13-12A9-0E48-BB6F-5BE00FB2F6CF}"/>
              </a:ext>
            </a:extLst>
          </p:cNvPr>
          <p:cNvSpPr/>
          <p:nvPr/>
        </p:nvSpPr>
        <p:spPr>
          <a:xfrm>
            <a:off x="238125" y="742950"/>
            <a:ext cx="2647950" cy="26479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194A8B-D84E-F94B-B76B-774E3771FF85}"/>
              </a:ext>
            </a:extLst>
          </p:cNvPr>
          <p:cNvSpPr/>
          <p:nvPr/>
        </p:nvSpPr>
        <p:spPr>
          <a:xfrm>
            <a:off x="3067050" y="742950"/>
            <a:ext cx="2647950" cy="26479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A46E-AB0C-EF4E-82A2-54DC800D7160}"/>
              </a:ext>
            </a:extLst>
          </p:cNvPr>
          <p:cNvSpPr/>
          <p:nvPr/>
        </p:nvSpPr>
        <p:spPr>
          <a:xfrm>
            <a:off x="5895975" y="742950"/>
            <a:ext cx="2647950" cy="26479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D62F235-71EE-A545-BB16-E4779001B7A9}"/>
              </a:ext>
            </a:extLst>
          </p:cNvPr>
          <p:cNvSpPr/>
          <p:nvPr/>
        </p:nvSpPr>
        <p:spPr>
          <a:xfrm>
            <a:off x="304800" y="3600450"/>
            <a:ext cx="2647950" cy="26479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65B5F05-1E64-594C-81FC-056B690DBAE4}"/>
              </a:ext>
            </a:extLst>
          </p:cNvPr>
          <p:cNvSpPr/>
          <p:nvPr/>
        </p:nvSpPr>
        <p:spPr>
          <a:xfrm>
            <a:off x="3133725" y="3600450"/>
            <a:ext cx="2647950" cy="26479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B32179F-A214-3C45-B2DD-C2926CE59FC0}"/>
              </a:ext>
            </a:extLst>
          </p:cNvPr>
          <p:cNvSpPr/>
          <p:nvPr/>
        </p:nvSpPr>
        <p:spPr>
          <a:xfrm>
            <a:off x="5962650" y="3600450"/>
            <a:ext cx="2647950" cy="26479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03A08D-FB70-4841-B76F-A82FDB76B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983" y="4144303"/>
            <a:ext cx="3048213" cy="18746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07EF80-FD77-BA4C-A074-2DAE068EA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650" y="2377690"/>
            <a:ext cx="2444750" cy="687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CAC82B-2ECD-1944-AAF3-78C21B6E25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428" t="27790" r="25000" b="25201"/>
          <a:stretch/>
        </p:blipFill>
        <p:spPr>
          <a:xfrm>
            <a:off x="3714750" y="1104900"/>
            <a:ext cx="1295400" cy="12537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C93F76-8BB8-0341-93E7-33B597DFC8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1375" y="4722543"/>
            <a:ext cx="2286000" cy="4037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7C72EEF-C4FC-AE42-A392-F834729E9F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9350" y="1496353"/>
            <a:ext cx="1981200" cy="1054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FA2BFB-75C4-4748-909C-F90D84AD60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313" y="4144303"/>
            <a:ext cx="1920475" cy="16128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0A3D78F-3DB6-6A48-855D-64A8A3C18D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725" y="1801813"/>
            <a:ext cx="1936750" cy="6522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81CF84C-9A55-E34A-A75D-7AC29AD147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121" y="897104"/>
            <a:ext cx="3865575" cy="59999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950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78E39E-73CB-7E42-BCC2-E46BBD111395}"/>
              </a:ext>
            </a:extLst>
          </p:cNvPr>
          <p:cNvSpPr txBox="1"/>
          <p:nvPr/>
        </p:nvSpPr>
        <p:spPr>
          <a:xfrm>
            <a:off x="1013254" y="1470167"/>
            <a:ext cx="76903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What is personal information?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9E40DF-3508-984E-A651-221797F99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474" y="1000611"/>
            <a:ext cx="3086100" cy="61087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2362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6E4D"/>
            </a:gs>
            <a:gs pos="99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7FAB0E6-CDB2-6E42-A5FA-3F7BEB008286}"/>
              </a:ext>
            </a:extLst>
          </p:cNvPr>
          <p:cNvGrpSpPr/>
          <p:nvPr/>
        </p:nvGrpSpPr>
        <p:grpSpPr>
          <a:xfrm>
            <a:off x="1604681" y="1379403"/>
            <a:ext cx="9025860" cy="3314790"/>
            <a:chOff x="2120355" y="574469"/>
            <a:chExt cx="9025860" cy="331479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37EBBF7-4469-2E4D-B07B-32EC1836A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6267" y="1156446"/>
              <a:ext cx="1459948" cy="266251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818B9FF-EAA9-9940-B4A9-4BFE614AC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355" y="961959"/>
              <a:ext cx="1840680" cy="285700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C3D501F-C161-2A43-AB77-CA6DA56C0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541" y="825032"/>
              <a:ext cx="1487322" cy="281749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E9F92F1-DB7C-D448-A7E6-AE84DB404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867" y="980222"/>
              <a:ext cx="1766107" cy="261468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DD1A47C-C834-4A43-B0F3-62449CD96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7458" y="685870"/>
              <a:ext cx="1499186" cy="320338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33BD7EE-8BBC-1845-AFCD-FB410E0FA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743" y="756167"/>
              <a:ext cx="2374122" cy="306279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42DF941-B1FA-C748-8A67-9607872CB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2955" y="574469"/>
              <a:ext cx="1639112" cy="324449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69FE19D1-5002-584D-B038-AFC65A424A72}"/>
              </a:ext>
            </a:extLst>
          </p:cNvPr>
          <p:cNvSpPr txBox="1"/>
          <p:nvPr/>
        </p:nvSpPr>
        <p:spPr>
          <a:xfrm>
            <a:off x="0" y="5062452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Our friends</a:t>
            </a:r>
          </a:p>
        </p:txBody>
      </p:sp>
    </p:spTree>
    <p:extLst>
      <p:ext uri="{BB962C8B-B14F-4D97-AF65-F5344CB8AC3E}">
        <p14:creationId xmlns:p14="http://schemas.microsoft.com/office/powerpoint/2010/main" val="2385996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l_magic_cartoon">
            <a:hlinkClick r:id="" action="ppaction://media"/>
            <a:extLst>
              <a:ext uri="{FF2B5EF4-FFF2-40B4-BE49-F238E27FC236}">
                <a16:creationId xmlns:a16="http://schemas.microsoft.com/office/drawing/2014/main" id="{222BF18D-5086-4345-B55B-A8B79B0BCB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1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26BA0CD-C957-114B-A6E8-A18CDC503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235" y="826545"/>
            <a:ext cx="2438846" cy="2438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9A7685-01C4-9B4E-B364-D7D80DA30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724" y="3720462"/>
            <a:ext cx="2668276" cy="2668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6FB56B-AB98-474E-BA69-99DBAF5D6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349" y="3956973"/>
            <a:ext cx="2194732" cy="219473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1F3D4BC-E3FB-BC47-9FB6-E7D0ABAF1BDB}"/>
              </a:ext>
            </a:extLst>
          </p:cNvPr>
          <p:cNvGrpSpPr/>
          <p:nvPr/>
        </p:nvGrpSpPr>
        <p:grpSpPr>
          <a:xfrm>
            <a:off x="727933" y="791167"/>
            <a:ext cx="2516010" cy="2525762"/>
            <a:chOff x="988132" y="2760063"/>
            <a:chExt cx="1625600" cy="16256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C918DAE-4EE2-384E-9CBF-BE89370ED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8132" y="2760063"/>
              <a:ext cx="1625600" cy="16256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5E3B304-7F7F-6C48-98D0-F1449086B9A7}"/>
                </a:ext>
              </a:extLst>
            </p:cNvPr>
            <p:cNvSpPr txBox="1"/>
            <p:nvPr/>
          </p:nvSpPr>
          <p:spPr>
            <a:xfrm>
              <a:off x="1081468" y="2816003"/>
              <a:ext cx="143892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A5FA5A1-B40F-6F43-9C83-F03D9E4D75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195" y="1106323"/>
            <a:ext cx="4956529" cy="639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8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11E822-3659-654D-9283-56C114C78557}"/>
              </a:ext>
            </a:extLst>
          </p:cNvPr>
          <p:cNvSpPr txBox="1"/>
          <p:nvPr/>
        </p:nvSpPr>
        <p:spPr>
          <a:xfrm>
            <a:off x="1787228" y="1949891"/>
            <a:ext cx="87773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What have we </a:t>
            </a:r>
            <a:r>
              <a:rPr lang="en-US" sz="8000" b="1" dirty="0">
                <a:latin typeface="Arial Rounded MT Bold" panose="020F0704030504030204" pitchFamily="34" charset="77"/>
              </a:rPr>
              <a:t>learned</a:t>
            </a:r>
            <a:r>
              <a:rPr lang="en-US" sz="8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today?</a:t>
            </a:r>
          </a:p>
        </p:txBody>
      </p:sp>
    </p:spTree>
    <p:extLst>
      <p:ext uri="{BB962C8B-B14F-4D97-AF65-F5344CB8AC3E}">
        <p14:creationId xmlns:p14="http://schemas.microsoft.com/office/powerpoint/2010/main" val="1256527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2899</TotalTime>
  <Words>236</Words>
  <Application>Microsoft Macintosh PowerPoint</Application>
  <PresentationFormat>Widescreen</PresentationFormat>
  <Paragraphs>37</Paragraphs>
  <Slides>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 Rounded MT Bold</vt:lpstr>
      <vt:lpstr>Calibri</vt:lpstr>
      <vt:lpstr>Calibri Light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Williams</dc:creator>
  <cp:lastModifiedBy>Steve Williams</cp:lastModifiedBy>
  <cp:revision>44</cp:revision>
  <dcterms:created xsi:type="dcterms:W3CDTF">2019-04-09T08:12:13Z</dcterms:created>
  <dcterms:modified xsi:type="dcterms:W3CDTF">2022-01-12T11:40:11Z</dcterms:modified>
</cp:coreProperties>
</file>