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2" r:id="rId2"/>
    <p:sldId id="266" r:id="rId3"/>
    <p:sldId id="326" r:id="rId4"/>
    <p:sldId id="283" r:id="rId5"/>
    <p:sldId id="330" r:id="rId6"/>
    <p:sldId id="327" r:id="rId7"/>
    <p:sldId id="304" r:id="rId8"/>
    <p:sldId id="279" r:id="rId9"/>
    <p:sldId id="303" r:id="rId10"/>
    <p:sldId id="328" r:id="rId11"/>
    <p:sldId id="293" r:id="rId12"/>
    <p:sldId id="329" r:id="rId13"/>
    <p:sldId id="282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4D"/>
    <a:srgbClr val="34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4"/>
    <p:restoredTop sz="72429"/>
  </p:normalViewPr>
  <p:slideViewPr>
    <p:cSldViewPr snapToGrid="0" snapToObjects="1">
      <p:cViewPr varScale="1">
        <p:scale>
          <a:sx n="158" d="100"/>
          <a:sy n="15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9677-5F5F-1F45-B13E-71A158E6E8DE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61F4B-008D-1648-B2FF-63151A61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Franklin Gothic Book" panose="020B0503020102020204" pitchFamily="34" charset="0"/>
                <a:cs typeface="Calibri Light" panose="020F0302020204030204" pitchFamily="34" charset="0"/>
              </a:rPr>
              <a:t>If a person is killed by someone throwing stones at a vehicle they may be charged with manslaughter, without intent.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What is going on in the picture?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What is the one obvious problem 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What are the risks?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Distance from firework etc no adults presents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What are the choices?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21BA-3834-7142-BF58-F9799991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E4EF-D40F-224F-BCC9-51F0A09C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AD674-5066-EB48-AC0A-FE318AE8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9978-DE29-E848-99F0-F78CB5A9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ADF0-5CFE-1B48-88C5-DB35B46D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4C9BC-174F-8E48-ADCD-B21046DA8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81904-5622-E442-B7E3-568B095D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CF65C-91B5-DC4C-9645-6131407F43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289AD-A82C-6645-9F51-9BB6E48F0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1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2E859-AD08-3748-A9F9-C2FB97B54DF5}"/>
              </a:ext>
            </a:extLst>
          </p:cNvPr>
          <p:cNvSpPr/>
          <p:nvPr userDrawn="1"/>
        </p:nvSpPr>
        <p:spPr>
          <a:xfrm>
            <a:off x="0" y="5525589"/>
            <a:ext cx="12192000" cy="13585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C4964-A729-3D4C-A380-A9979F161E3F}"/>
              </a:ext>
            </a:extLst>
          </p:cNvPr>
          <p:cNvSpPr/>
          <p:nvPr userDrawn="1"/>
        </p:nvSpPr>
        <p:spPr>
          <a:xfrm>
            <a:off x="640083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075D6B-AA77-4F42-B1C8-9177A4BB7B41}"/>
              </a:ext>
            </a:extLst>
          </p:cNvPr>
          <p:cNvSpPr/>
          <p:nvPr userDrawn="1"/>
        </p:nvSpPr>
        <p:spPr>
          <a:xfrm>
            <a:off x="3003371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B2BC07-C443-5B47-B996-C97144CC2FDC}"/>
              </a:ext>
            </a:extLst>
          </p:cNvPr>
          <p:cNvSpPr/>
          <p:nvPr userDrawn="1"/>
        </p:nvSpPr>
        <p:spPr>
          <a:xfrm>
            <a:off x="5366659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033845-B8F6-9042-ABED-F7380B37077E}"/>
              </a:ext>
            </a:extLst>
          </p:cNvPr>
          <p:cNvSpPr/>
          <p:nvPr userDrawn="1"/>
        </p:nvSpPr>
        <p:spPr>
          <a:xfrm>
            <a:off x="7729946" y="5303519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F3ECF-14CC-774A-8610-0625A9CE9D29}"/>
              </a:ext>
            </a:extLst>
          </p:cNvPr>
          <p:cNvSpPr/>
          <p:nvPr userDrawn="1"/>
        </p:nvSpPr>
        <p:spPr>
          <a:xfrm>
            <a:off x="10093233" y="5303518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AB23B9-0299-204E-A72C-23A21DD66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460" y="5381894"/>
            <a:ext cx="1267098" cy="12670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5709D0-D9BD-0D44-A95F-FBCF9263BB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4287" y="5384435"/>
            <a:ext cx="1262016" cy="1262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DE7D59-1FF0-464B-AEDB-794639253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5034" y="5379353"/>
            <a:ext cx="1267098" cy="12670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C2A8C6-4C3A-DE49-A019-FAE0556653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9955" y="5382620"/>
            <a:ext cx="1263831" cy="12638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A776A23-DD04-B444-B889-9225ECD09A9D}"/>
              </a:ext>
            </a:extLst>
          </p:cNvPr>
          <p:cNvSpPr/>
          <p:nvPr userDrawn="1"/>
        </p:nvSpPr>
        <p:spPr>
          <a:xfrm>
            <a:off x="7891601" y="5973713"/>
            <a:ext cx="287382" cy="287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461B92F-61B2-C749-8F88-9349E7C2B130}"/>
              </a:ext>
            </a:extLst>
          </p:cNvPr>
          <p:cNvSpPr/>
          <p:nvPr userDrawn="1"/>
        </p:nvSpPr>
        <p:spPr>
          <a:xfrm>
            <a:off x="8682719" y="5973713"/>
            <a:ext cx="287382" cy="287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BC6C9F-71A3-F746-83B1-929B6EBFB5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0591" y="5379353"/>
            <a:ext cx="1267098" cy="12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383D-026E-D64E-9366-D324564F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6F4C2-8158-FC4A-970C-3A2E44744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EF24-E9AA-D84D-89E2-F9C5EBCD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CE04D-27DD-9F4B-A892-47027342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6AC2-A56E-7C44-B306-910BC9C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554-4250-D446-A71D-D08C3AA2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09BA-ACA3-804D-9C6C-2BAACB83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6ECA7-4D9E-2841-86DB-0332ED266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A564-DC82-004B-B736-66C53B3E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D249-DEFB-344E-9A63-D1194DD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7B528-348E-0A42-B055-A3779D6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0206-B3D8-A846-A682-F593BA38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F3B5-0515-9B4E-9101-31D25FCB3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35B72-B670-164F-8706-FC519CB30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5DEB-B35B-2041-9E10-FDF1F706D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1BA00-89FE-2D4A-A5E6-8C95E2AE1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41DA-8ED6-144F-BDA3-3E6ED33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35D83-37B7-BA4E-8B7A-442E34E8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44F8C-7D59-4045-95FC-AABDB3FF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1ED7-21A0-2E4A-A474-5BEE6E8D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364D7-0F8D-CE4C-89B4-F1CE06B8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03CA-9F6F-4945-BE8A-C515AD4A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E6F47-06B8-8A43-B892-01BEA71A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5D518-39E3-014D-AF3D-7EF16070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51DAC-4AA5-6A4C-9E97-D823168E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2C2C-7FBD-A04C-9B0B-D54613D4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8232FF-71B8-F84B-A898-CE4C8D942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41D3-6FDF-7B49-ABC1-6252C7D4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8B8D-6617-C148-8A39-6B0D470C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DDDC4-42F9-5549-8D54-3AC562C0A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2D18-F19A-2F47-9BC3-7CC05DB7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3C8A-0B1B-3D48-B2B5-47106A8A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EC616-8FC7-D848-971E-7DBFCE50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8F6E-A8F3-614C-A175-1D445C49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45441-C8A4-154E-8318-5F9E17018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BB09B-98A8-C84B-8326-06D3F2A2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01D18-9D83-B44A-BB1F-2F5C452F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E2B1D-7465-6747-8447-D484D171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27B53-BA6A-994A-963B-AFDBD5F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4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FA6A-A3E3-2149-97D7-A54EF6D2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63727-E8A1-2048-8FB0-88D1F3FA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BF47-CBAD-2941-B18D-96553F14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0D4E-0954-3345-B567-4BB4B22C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700D-E827-5D47-BF03-CBB105E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D333F-48FC-D346-ABF6-5FF84236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60D16-DC71-A442-AC76-CA9FB2705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586B-D325-F847-8D94-1F1BA5B9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DF85-F8FF-354C-9F4F-F713D440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9E9E-C1A5-6D45-A6B1-3F4018C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72"/>
              <a:t>Body Level One</a:t>
            </a:r>
          </a:p>
          <a:p>
            <a:pPr lvl="1">
              <a:defRPr sz="1800"/>
            </a:pPr>
            <a:r>
              <a:rPr sz="2672"/>
              <a:t>Body Level Two</a:t>
            </a:r>
          </a:p>
          <a:p>
            <a:pPr lvl="2">
              <a:defRPr sz="1800"/>
            </a:pPr>
            <a:r>
              <a:rPr sz="2672"/>
              <a:t>Body Level Three</a:t>
            </a:r>
          </a:p>
          <a:p>
            <a:pPr lvl="3">
              <a:defRPr sz="1800"/>
            </a:pPr>
            <a:r>
              <a:rPr sz="2672"/>
              <a:t>Body Level Four</a:t>
            </a:r>
          </a:p>
          <a:p>
            <a:pPr lvl="4">
              <a:defRPr sz="1800"/>
            </a:pPr>
            <a:r>
              <a:rPr sz="2672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596987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71E9C0-02B5-CD4D-8B1E-762C909C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C582CD-A78A-BC49-A085-1DF616410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C1542-FB06-DA47-9F4B-E5F859B57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1062-5B28-934B-9FA5-E1DCE52EB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7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AE995-D792-9B48-94B1-0DF18A5F1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43571-0036-B141-A4D9-5A1C8A245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90F63-2B0D-ED43-A63F-E741F66A3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0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7D6B6-9F47-8947-B44A-3FD1E1DF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35418-A50B-4C4A-8CBA-DA98EF49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B1CA-6959-554B-BA82-A56701D4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E369-0440-2143-917C-857D1665E3E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2C2D-F282-7149-BCBC-F1B036615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7273-78C5-A441-AC53-D90C65D2E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emf"/><Relationship Id="rId11" Type="http://schemas.openxmlformats.org/officeDocument/2006/relationships/image" Target="../media/image38.png"/><Relationship Id="rId5" Type="http://schemas.openxmlformats.org/officeDocument/2006/relationships/image" Target="../media/image33.emf"/><Relationship Id="rId10" Type="http://schemas.openxmlformats.org/officeDocument/2006/relationships/image" Target="../media/image37.emf"/><Relationship Id="rId4" Type="http://schemas.openxmlformats.org/officeDocument/2006/relationships/image" Target="../media/image32.em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07998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8E39E-73CB-7E42-BCC2-E46BBD111395}"/>
              </a:ext>
            </a:extLst>
          </p:cNvPr>
          <p:cNvSpPr txBox="1"/>
          <p:nvPr/>
        </p:nvSpPr>
        <p:spPr>
          <a:xfrm>
            <a:off x="1334528" y="1865583"/>
            <a:ext cx="10008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Hello!</a:t>
            </a:r>
          </a:p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My name is </a:t>
            </a:r>
            <a:r>
              <a:rPr lang="en-US" sz="80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16363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00B0F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F89C9B-A935-E041-98CB-99A42D187E49}"/>
              </a:ext>
            </a:extLst>
          </p:cNvPr>
          <p:cNvSpPr/>
          <p:nvPr/>
        </p:nvSpPr>
        <p:spPr>
          <a:xfrm>
            <a:off x="5349224" y="1773988"/>
            <a:ext cx="6354541" cy="403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 your evening </a:t>
            </a:r>
          </a:p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Make sure your parents/guardians know where you are  </a:t>
            </a:r>
          </a:p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Stay with your friends, do not go out on your own </a:t>
            </a:r>
          </a:p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Make sure your phone is charged and has credit </a:t>
            </a:r>
          </a:p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Make sure you have a safe way of getting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FB97C-2A2B-B443-8642-7C701D6BF68F}"/>
              </a:ext>
            </a:extLst>
          </p:cNvPr>
          <p:cNvSpPr txBox="1"/>
          <p:nvPr/>
        </p:nvSpPr>
        <p:spPr>
          <a:xfrm>
            <a:off x="5349224" y="929421"/>
            <a:ext cx="583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FFC000"/>
                </a:solidFill>
                <a:latin typeface="Arial Rounded MT Bold" panose="020F0704030504030204" pitchFamily="34" charset="77"/>
                <a:cs typeface="Arial" charset="0"/>
              </a:rPr>
              <a:t>Tips for staying safe at Halloween</a:t>
            </a:r>
            <a:endParaRPr lang="en-US" sz="2400" b="1" dirty="0">
              <a:latin typeface="Arial Rounded MT Bold" panose="020F0704030504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62BBC-7D46-3F4E-8477-07489ED4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707" y="1008185"/>
            <a:ext cx="6152477" cy="6391408"/>
          </a:xfrm>
          <a:prstGeom prst="rect">
            <a:avLst/>
          </a:prstGeom>
          <a:effectLst>
            <a:outerShdw blurRad="50800" dist="466581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87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92D5D-03B3-314B-8BB1-3DF1BB87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5" b="33917"/>
          <a:stretch/>
        </p:blipFill>
        <p:spPr>
          <a:xfrm>
            <a:off x="1" y="105"/>
            <a:ext cx="12192000" cy="685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500F5-6730-4F48-B8CE-6C347A7A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-40000"/>
          </a:blip>
          <a:stretch>
            <a:fillRect/>
          </a:stretch>
        </p:blipFill>
        <p:spPr>
          <a:xfrm>
            <a:off x="2312604" y="2726075"/>
            <a:ext cx="2730054" cy="3771786"/>
          </a:xfrm>
          <a:prstGeom prst="rect">
            <a:avLst/>
          </a:prstGeom>
          <a:effectLst>
            <a:outerShdw blurRad="50800" dist="266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E18CC-BEE8-234A-AE9C-25A25606626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-40000"/>
          </a:blip>
          <a:stretch>
            <a:fillRect/>
          </a:stretch>
        </p:blipFill>
        <p:spPr>
          <a:xfrm>
            <a:off x="-527411" y="2524962"/>
            <a:ext cx="4017974" cy="4174011"/>
          </a:xfrm>
          <a:prstGeom prst="rect">
            <a:avLst/>
          </a:prstGeom>
          <a:effectLst>
            <a:outerShdw blurRad="50800" dist="266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14AC9A-007C-B14B-B98E-570970A0050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</a:blip>
          <a:stretch>
            <a:fillRect/>
          </a:stretch>
        </p:blipFill>
        <p:spPr>
          <a:xfrm rot="21222111">
            <a:off x="6435486" y="2251535"/>
            <a:ext cx="3766173" cy="4131820"/>
          </a:xfrm>
          <a:prstGeom prst="rect">
            <a:avLst/>
          </a:prstGeom>
          <a:effectLst>
            <a:outerShdw blurRad="50800" dist="266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74E0F8-E831-6C48-A1F9-18BA3E8CE32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lum bright="-20000" contrast="-40000"/>
          </a:blip>
          <a:stretch>
            <a:fillRect/>
          </a:stretch>
        </p:blipFill>
        <p:spPr>
          <a:xfrm>
            <a:off x="9322771" y="2887123"/>
            <a:ext cx="2377095" cy="3449687"/>
          </a:xfrm>
          <a:prstGeom prst="rect">
            <a:avLst/>
          </a:prstGeom>
          <a:effectLst>
            <a:outerShdw blurRad="50800" dist="2667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2D3936-08C3-8445-BC1A-E1285D1D1C8A}"/>
              </a:ext>
            </a:extLst>
          </p:cNvPr>
          <p:cNvSpPr txBox="1"/>
          <p:nvPr/>
        </p:nvSpPr>
        <p:spPr>
          <a:xfrm>
            <a:off x="630468" y="707539"/>
            <a:ext cx="609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rgbClr val="FFC000"/>
                </a:solidFill>
                <a:latin typeface="Arial Rounded MT Bold" panose="020F0704030504030204" pitchFamily="34" charset="77"/>
                <a:cs typeface="Arial" charset="0"/>
              </a:rPr>
              <a:t>Bonfire night</a:t>
            </a:r>
            <a:endParaRPr lang="en-US" sz="2800" b="1" dirty="0">
              <a:latin typeface="Arial Rounded MT Bold" panose="020F0704030504030204" pitchFamily="34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085FB4-B397-9C4F-BCF1-6ED85BF44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05" y="1459212"/>
            <a:ext cx="1714448" cy="1714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A398-2D74-804E-BF8E-CF03EF9F5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646"/>
            <a:ext cx="12192000" cy="3000284"/>
          </a:xfrm>
          <a:prstGeom prst="rect">
            <a:avLst/>
          </a:prstGeom>
          <a:effectLst>
            <a:outerShdw blurRad="279400" dist="1778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365A14B-F102-F245-81D5-E9F86B0B6EAA}"/>
              </a:ext>
            </a:extLst>
          </p:cNvPr>
          <p:cNvGrpSpPr/>
          <p:nvPr/>
        </p:nvGrpSpPr>
        <p:grpSpPr>
          <a:xfrm>
            <a:off x="2222391" y="2440414"/>
            <a:ext cx="5897415" cy="9414274"/>
            <a:chOff x="3160829" y="3470768"/>
            <a:chExt cx="8387691" cy="133895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AF83DB-C356-F348-965D-2C59160C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980016">
              <a:off x="7482009" y="3470768"/>
              <a:ext cx="2152914" cy="617705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D166562-02EB-9D44-86F1-452D1F06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8382">
              <a:off x="3160829" y="7106766"/>
              <a:ext cx="8387691" cy="975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87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4302E-7 -4.94792E-6 L 0.259 -1.952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5" y="-97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9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C7167-459C-7C4A-8032-BDF5AA8624E2}"/>
              </a:ext>
            </a:extLst>
          </p:cNvPr>
          <p:cNvSpPr/>
          <p:nvPr/>
        </p:nvSpPr>
        <p:spPr>
          <a:xfrm>
            <a:off x="1418583" y="1899805"/>
            <a:ext cx="5709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altLang="en-US" sz="32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Remember who might be affected...</a:t>
            </a:r>
          </a:p>
          <a:p>
            <a:pPr algn="l">
              <a:spcBef>
                <a:spcPct val="0"/>
              </a:spcBef>
            </a:pPr>
            <a:endParaRPr lang="en-GB" altLang="en-US" sz="3200" b="1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pPr algn="l">
              <a:spcBef>
                <a:spcPct val="0"/>
              </a:spcBef>
            </a:pPr>
            <a:r>
              <a:rPr lang="en-GB" altLang="en-US" sz="3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Have fun, but remember to be responsible, safe and respectful.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65E3E-2985-684B-BB6D-07F7F8587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03" y="652501"/>
            <a:ext cx="5863297" cy="6432549"/>
          </a:xfrm>
          <a:prstGeom prst="rect">
            <a:avLst/>
          </a:prstGeom>
          <a:effectLst>
            <a:outerShdw blurRad="50800" dist="556434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8172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9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1E822-3659-654D-9283-56C114C78557}"/>
              </a:ext>
            </a:extLst>
          </p:cNvPr>
          <p:cNvSpPr txBox="1"/>
          <p:nvPr/>
        </p:nvSpPr>
        <p:spPr>
          <a:xfrm>
            <a:off x="1471543" y="1939006"/>
            <a:ext cx="8777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have we </a:t>
            </a:r>
            <a:r>
              <a:rPr lang="en-US" sz="80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learnt</a:t>
            </a:r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today?</a:t>
            </a:r>
          </a:p>
        </p:txBody>
      </p:sp>
    </p:spTree>
    <p:extLst>
      <p:ext uri="{BB962C8B-B14F-4D97-AF65-F5344CB8AC3E}">
        <p14:creationId xmlns:p14="http://schemas.microsoft.com/office/powerpoint/2010/main" val="125652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8E39E-73CB-7E42-BCC2-E46BBD111395}"/>
              </a:ext>
            </a:extLst>
          </p:cNvPr>
          <p:cNvSpPr txBox="1"/>
          <p:nvPr/>
        </p:nvSpPr>
        <p:spPr>
          <a:xfrm>
            <a:off x="1404867" y="2662753"/>
            <a:ext cx="1000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Thank you.</a:t>
            </a:r>
            <a:endParaRPr lang="en-US" sz="8000" b="1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632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7961-70D0-3848-9120-2C4DB14EE48B}"/>
              </a:ext>
            </a:extLst>
          </p:cNvPr>
          <p:cNvSpPr txBox="1"/>
          <p:nvPr/>
        </p:nvSpPr>
        <p:spPr>
          <a:xfrm>
            <a:off x="558379" y="2588264"/>
            <a:ext cx="1089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Halloween</a:t>
            </a:r>
            <a:endParaRPr lang="en-US" sz="80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947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AFE86-A1A1-BF4A-AFCF-2CC38905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40000"/>
            <a:alphaModFix amt="33000"/>
          </a:blip>
          <a:stretch>
            <a:fillRect/>
          </a:stretch>
        </p:blipFill>
        <p:spPr>
          <a:xfrm>
            <a:off x="-64350" y="-1220715"/>
            <a:ext cx="11112578" cy="45575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B1E634-5BFB-9D45-BF6D-9A4D9FC1ABD7}"/>
              </a:ext>
            </a:extLst>
          </p:cNvPr>
          <p:cNvSpPr/>
          <p:nvPr/>
        </p:nvSpPr>
        <p:spPr>
          <a:xfrm>
            <a:off x="1592416" y="3267506"/>
            <a:ext cx="8382308" cy="30906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9E1A4-6283-054E-BA0B-4266137869D0}"/>
              </a:ext>
            </a:extLst>
          </p:cNvPr>
          <p:cNvSpPr/>
          <p:nvPr/>
        </p:nvSpPr>
        <p:spPr>
          <a:xfrm>
            <a:off x="-950410" y="5953822"/>
            <a:ext cx="13382330" cy="809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292401-7A13-9842-BC97-886DF03B0E00}"/>
              </a:ext>
            </a:extLst>
          </p:cNvPr>
          <p:cNvSpPr/>
          <p:nvPr/>
        </p:nvSpPr>
        <p:spPr>
          <a:xfrm>
            <a:off x="-983342" y="6344302"/>
            <a:ext cx="13422172" cy="809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15C4C-3C68-0A42-BE75-15DB2746C9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-40000"/>
          </a:blip>
          <a:stretch>
            <a:fillRect/>
          </a:stretch>
        </p:blipFill>
        <p:spPr>
          <a:xfrm rot="21222111">
            <a:off x="5106358" y="699536"/>
            <a:ext cx="4926460" cy="5404757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2DF39-301D-3C48-BF86-486BCA261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09" y="1305756"/>
            <a:ext cx="3498531" cy="4833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E66AE-964A-B74B-A4D0-B495ADFBF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17" y="447877"/>
            <a:ext cx="2512246" cy="7476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1E34CF-E9C2-0F43-A213-D7D275A6B80F}"/>
              </a:ext>
            </a:extLst>
          </p:cNvPr>
          <p:cNvSpPr/>
          <p:nvPr/>
        </p:nvSpPr>
        <p:spPr>
          <a:xfrm>
            <a:off x="-983342" y="-373841"/>
            <a:ext cx="3133252" cy="6718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8A10D-7372-1B45-AEF5-359792376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625" y="1134502"/>
            <a:ext cx="1623996" cy="26069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3BE277-F682-4243-BF2D-3916F2C65E10}"/>
              </a:ext>
            </a:extLst>
          </p:cNvPr>
          <p:cNvSpPr/>
          <p:nvPr/>
        </p:nvSpPr>
        <p:spPr>
          <a:xfrm>
            <a:off x="9305578" y="-373841"/>
            <a:ext cx="3133252" cy="6718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047083-DF01-E940-B564-55CBAEB9A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724" y="1987831"/>
            <a:ext cx="1857270" cy="4596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A130CB-6BD9-1A46-8CBC-70137F2DF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" y="-973936"/>
            <a:ext cx="17331680" cy="80379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01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EF05CBD7-5E3D-D743-A86E-E1252BA7AA96}"/>
              </a:ext>
            </a:extLst>
          </p:cNvPr>
          <p:cNvSpPr txBox="1"/>
          <p:nvPr/>
        </p:nvSpPr>
        <p:spPr>
          <a:xfrm>
            <a:off x="974351" y="1339551"/>
            <a:ext cx="10504007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How do you think the person who has opened the door is feeling?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How do you think the young people at the door will be feeling?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will they all be expecting?</a:t>
            </a:r>
          </a:p>
        </p:txBody>
      </p:sp>
    </p:spTree>
    <p:extLst>
      <p:ext uri="{BB962C8B-B14F-4D97-AF65-F5344CB8AC3E}">
        <p14:creationId xmlns:p14="http://schemas.microsoft.com/office/powerpoint/2010/main" val="34075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rgbClr val="00206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319F89-A567-AF48-80EE-81DB2754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7" b="867"/>
          <a:stretch/>
        </p:blipFill>
        <p:spPr>
          <a:xfrm rot="628541">
            <a:off x="6380489" y="262075"/>
            <a:ext cx="4774455" cy="6670431"/>
          </a:xfrm>
          <a:prstGeom prst="rect">
            <a:avLst/>
          </a:prstGeom>
          <a:effectLst>
            <a:outerShdw blurRad="50800" dist="393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44B88-75BE-9A40-AFC2-7059809B7D00}"/>
              </a:ext>
            </a:extLst>
          </p:cNvPr>
          <p:cNvSpPr txBox="1"/>
          <p:nvPr/>
        </p:nvSpPr>
        <p:spPr>
          <a:xfrm>
            <a:off x="753778" y="976312"/>
            <a:ext cx="5834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77"/>
                <a:cs typeface="Arial" charset="0"/>
              </a:rPr>
              <a:t>What should you do if you see this sign?</a:t>
            </a:r>
            <a:endParaRPr lang="en-US" sz="4000" b="1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937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95740-1B3B-1941-94DE-4818F0D1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083" t="61376" r="20175" b="2846"/>
          <a:stretch/>
        </p:blipFill>
        <p:spPr>
          <a:xfrm>
            <a:off x="0" y="-1"/>
            <a:ext cx="12192000" cy="6857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71C04-C4B5-DE47-895D-AA2B691F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55" y="1894493"/>
            <a:ext cx="28575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83019-4976-0441-9BEA-28F30CFD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11359">
            <a:off x="2189043" y="2846993"/>
            <a:ext cx="2857500" cy="190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A9A705-7E14-B844-B82D-1FC9BD310251}"/>
              </a:ext>
            </a:extLst>
          </p:cNvPr>
          <p:cNvSpPr/>
          <p:nvPr/>
        </p:nvSpPr>
        <p:spPr>
          <a:xfrm>
            <a:off x="2373522" y="2699098"/>
            <a:ext cx="418382" cy="320174"/>
          </a:xfrm>
          <a:prstGeom prst="ellips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03EFDC-6659-4A43-A68F-87960AECD43A}"/>
              </a:ext>
            </a:extLst>
          </p:cNvPr>
          <p:cNvSpPr/>
          <p:nvPr/>
        </p:nvSpPr>
        <p:spPr>
          <a:xfrm rot="2022073">
            <a:off x="3424777" y="3593165"/>
            <a:ext cx="386028" cy="457137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2F497-CAB5-F94D-911C-D359F2520477}"/>
              </a:ext>
            </a:extLst>
          </p:cNvPr>
          <p:cNvSpPr txBox="1"/>
          <p:nvPr/>
        </p:nvSpPr>
        <p:spPr>
          <a:xfrm>
            <a:off x="649355" y="660994"/>
            <a:ext cx="108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How would you feel?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74CBC-E493-4647-9F94-193CA3681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26" y="1307325"/>
            <a:ext cx="3086100" cy="6108700"/>
          </a:xfrm>
          <a:prstGeom prst="rect">
            <a:avLst/>
          </a:prstGeom>
          <a:effectLst>
            <a:outerShdw blurRad="50800" dist="578563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B8920-B87F-3340-8531-37D0A99103E4}"/>
              </a:ext>
            </a:extLst>
          </p:cNvPr>
          <p:cNvSpPr txBox="1"/>
          <p:nvPr/>
        </p:nvSpPr>
        <p:spPr>
          <a:xfrm>
            <a:off x="649355" y="5091332"/>
            <a:ext cx="799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Someone has to clean it up and that person could be you...</a:t>
            </a:r>
          </a:p>
        </p:txBody>
      </p:sp>
    </p:spTree>
    <p:extLst>
      <p:ext uri="{BB962C8B-B14F-4D97-AF65-F5344CB8AC3E}">
        <p14:creationId xmlns:p14="http://schemas.microsoft.com/office/powerpoint/2010/main" val="201000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99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7961-70D0-3848-9120-2C4DB14EE48B}"/>
              </a:ext>
            </a:extLst>
          </p:cNvPr>
          <p:cNvSpPr txBox="1"/>
          <p:nvPr/>
        </p:nvSpPr>
        <p:spPr>
          <a:xfrm>
            <a:off x="3657599" y="2291701"/>
            <a:ext cx="7843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could happen if someone throws eggs at windows or passing cars?</a:t>
            </a:r>
            <a:endParaRPr lang="en-US" sz="44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830177-ECA9-2044-ACBF-72EB86E931A3}"/>
              </a:ext>
            </a:extLst>
          </p:cNvPr>
          <p:cNvSpPr/>
          <p:nvPr/>
        </p:nvSpPr>
        <p:spPr>
          <a:xfrm>
            <a:off x="766853" y="2115363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DA928-4DC8-144E-ADFB-C35BFEA6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06" y="268901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4D4D"/>
            </a:gs>
            <a:gs pos="99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8E39E-73CB-7E42-BCC2-E46BBD111395}"/>
              </a:ext>
            </a:extLst>
          </p:cNvPr>
          <p:cNvSpPr txBox="1"/>
          <p:nvPr/>
        </p:nvSpPr>
        <p:spPr>
          <a:xfrm>
            <a:off x="744807" y="1478556"/>
            <a:ext cx="769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  <a:latin typeface="Arial Rounded MT Bold" panose="020F0704030504030204" pitchFamily="34" charset="77"/>
              </a:rPr>
              <a:t>Anti social </a:t>
            </a:r>
            <a:r>
              <a:rPr lang="en-US" sz="4000" b="1" dirty="0" err="1">
                <a:solidFill>
                  <a:schemeClr val="accent4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4000" b="1" dirty="0">
                <a:solidFill>
                  <a:schemeClr val="accent4"/>
                </a:solidFill>
                <a:latin typeface="Arial Rounded MT Bold" panose="020F0704030504030204" pitchFamily="34" charset="77"/>
              </a:rPr>
              <a:t>  is…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Any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that causes harassment, alarm or distress to any person not of the same household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E40DF-3508-984E-A651-221797F9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74" y="1000611"/>
            <a:ext cx="3086100" cy="6108700"/>
          </a:xfrm>
          <a:prstGeom prst="rect">
            <a:avLst/>
          </a:prstGeom>
          <a:effectLst>
            <a:outerShdw blurRad="50800" dist="523859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36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9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5CBD7-5E3D-D743-A86E-E1252BA7AA96}"/>
              </a:ext>
            </a:extLst>
          </p:cNvPr>
          <p:cNvSpPr txBox="1"/>
          <p:nvPr/>
        </p:nvSpPr>
        <p:spPr>
          <a:xfrm>
            <a:off x="1021243" y="1724828"/>
            <a:ext cx="10504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Can you think of any other Halloween </a:t>
            </a:r>
          </a:p>
          <a:p>
            <a:r>
              <a:rPr lang="en-US" sz="66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anti social </a:t>
            </a:r>
            <a:r>
              <a:rPr lang="en-US" sz="6600" b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6600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828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254</Words>
  <Application>Microsoft Macintosh PowerPoint</Application>
  <PresentationFormat>Widescreen</PresentationFormat>
  <Paragraphs>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Williams</dc:creator>
  <cp:lastModifiedBy>Steve Williams</cp:lastModifiedBy>
  <cp:revision>39</cp:revision>
  <dcterms:created xsi:type="dcterms:W3CDTF">2019-04-09T08:12:13Z</dcterms:created>
  <dcterms:modified xsi:type="dcterms:W3CDTF">2022-10-10T14:22:54Z</dcterms:modified>
</cp:coreProperties>
</file>