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302" r:id="rId2"/>
    <p:sldId id="266" r:id="rId3"/>
    <p:sldId id="283" r:id="rId4"/>
    <p:sldId id="279" r:id="rId5"/>
    <p:sldId id="303" r:id="rId6"/>
    <p:sldId id="284" r:id="rId7"/>
    <p:sldId id="304" r:id="rId8"/>
    <p:sldId id="305" r:id="rId9"/>
    <p:sldId id="307" r:id="rId10"/>
    <p:sldId id="306"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 id="321" r:id="rId24"/>
    <p:sldId id="322" r:id="rId25"/>
    <p:sldId id="323" r:id="rId26"/>
    <p:sldId id="300" r:id="rId27"/>
    <p:sldId id="256" r:id="rId28"/>
    <p:sldId id="281" r:id="rId29"/>
    <p:sldId id="2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D4D"/>
    <a:srgbClr val="34BE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40"/>
    <p:restoredTop sz="72449"/>
  </p:normalViewPr>
  <p:slideViewPr>
    <p:cSldViewPr snapToGrid="0" snapToObjects="1">
      <p:cViewPr varScale="1">
        <p:scale>
          <a:sx n="86" d="100"/>
          <a:sy n="86" d="100"/>
        </p:scale>
        <p:origin x="132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09677-5F5F-1F45-B13E-71A158E6E8DE}" type="datetimeFigureOut">
              <a:rPr lang="en-US" smtClean="0"/>
              <a:t>3/15/22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B61F4B-008D-1648-B2FF-63151A611202}" type="slidenum">
              <a:rPr lang="en-US" smtClean="0"/>
              <a:t>‹#›</a:t>
            </a:fld>
            <a:endParaRPr lang="en-US"/>
          </a:p>
        </p:txBody>
      </p:sp>
    </p:spTree>
    <p:extLst>
      <p:ext uri="{BB962C8B-B14F-4D97-AF65-F5344CB8AC3E}">
        <p14:creationId xmlns:p14="http://schemas.microsoft.com/office/powerpoint/2010/main" val="2483612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6</a:t>
            </a:fld>
            <a:endParaRPr lang="en-US"/>
          </a:p>
        </p:txBody>
      </p:sp>
    </p:spTree>
    <p:extLst>
      <p:ext uri="{BB962C8B-B14F-4D97-AF65-F5344CB8AC3E}">
        <p14:creationId xmlns:p14="http://schemas.microsoft.com/office/powerpoint/2010/main" val="1348462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Franklin Gothic Book" panose="020B0503020102020204" pitchFamily="34" charset="0"/>
                <a:cs typeface="Calibri Light" panose="020F0302020204030204" pitchFamily="34" charset="0"/>
              </a:rPr>
              <a:t>If a person is killed by someone throwing stones at a vehicle they may be charged with manslaughter, without intent. </a:t>
            </a:r>
          </a:p>
          <a:p>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17</a:t>
            </a:fld>
            <a:endParaRPr lang="en-US"/>
          </a:p>
        </p:txBody>
      </p:sp>
    </p:spTree>
    <p:extLst>
      <p:ext uri="{BB962C8B-B14F-4D97-AF65-F5344CB8AC3E}">
        <p14:creationId xmlns:p14="http://schemas.microsoft.com/office/powerpoint/2010/main" val="2167023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Franklin Gothic Book" panose="020B0503020102020204" pitchFamily="34" charset="0"/>
                <a:cs typeface="Calibri Light" panose="020F0302020204030204" pitchFamily="34" charset="0"/>
              </a:rPr>
              <a:t>If a person is killed by someone throwing stones at a vehicle they may be charged with manslaughter, without intent. </a:t>
            </a:r>
          </a:p>
          <a:p>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18</a:t>
            </a:fld>
            <a:endParaRPr lang="en-US"/>
          </a:p>
        </p:txBody>
      </p:sp>
    </p:spTree>
    <p:extLst>
      <p:ext uri="{BB962C8B-B14F-4D97-AF65-F5344CB8AC3E}">
        <p14:creationId xmlns:p14="http://schemas.microsoft.com/office/powerpoint/2010/main" val="1940674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Franklin Gothic Book" panose="020B0503020102020204" pitchFamily="34" charset="0"/>
                <a:cs typeface="Calibri Light" panose="020F0302020204030204" pitchFamily="34" charset="0"/>
              </a:rPr>
              <a:t>If a person is killed by someone throwing stones at a vehicle they may be charged with manslaughter, without intent. </a:t>
            </a:r>
          </a:p>
          <a:p>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19</a:t>
            </a:fld>
            <a:endParaRPr lang="en-US"/>
          </a:p>
        </p:txBody>
      </p:sp>
    </p:spTree>
    <p:extLst>
      <p:ext uri="{BB962C8B-B14F-4D97-AF65-F5344CB8AC3E}">
        <p14:creationId xmlns:p14="http://schemas.microsoft.com/office/powerpoint/2010/main" val="1778167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Franklin Gothic Book" panose="020B0503020102020204" pitchFamily="34" charset="0"/>
                <a:cs typeface="Calibri Light" panose="020F0302020204030204" pitchFamily="34" charset="0"/>
              </a:rPr>
              <a:t>If a person is killed by someone throwing stones at a vehicle they may be charged with manslaughter, without intent. </a:t>
            </a:r>
          </a:p>
          <a:p>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20</a:t>
            </a:fld>
            <a:endParaRPr lang="en-US"/>
          </a:p>
        </p:txBody>
      </p:sp>
    </p:spTree>
    <p:extLst>
      <p:ext uri="{BB962C8B-B14F-4D97-AF65-F5344CB8AC3E}">
        <p14:creationId xmlns:p14="http://schemas.microsoft.com/office/powerpoint/2010/main" val="2753900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Section 19: it is an offence for a person to have with them in a public place without lawful authority or reasonable excuse a loaded shot gun, an air weapon (whether loaded or not), any other firearm (whether loaded or not) together with ammunition suitable for use in that firearm, or an imitation firearm.</a:t>
            </a:r>
            <a:r>
              <a:rPr lang="en-GB" dirty="0">
                <a:effectLst/>
              </a:rPr>
              <a:t> </a:t>
            </a:r>
            <a:endParaRPr lang="en-US" dirty="0"/>
          </a:p>
          <a:p>
            <a:endParaRPr lang="en-US" dirty="0"/>
          </a:p>
          <a:p>
            <a:r>
              <a:rPr lang="en-US" dirty="0"/>
              <a:t>If you were carrying a BB gun, would the people or the police be able to tell it wasn’t a real gun. People would think that you are breaking the law.</a:t>
            </a:r>
          </a:p>
          <a:p>
            <a:r>
              <a:rPr lang="en-US" dirty="0"/>
              <a:t>Don’t mention knives…. yet</a:t>
            </a:r>
          </a:p>
        </p:txBody>
      </p:sp>
      <p:sp>
        <p:nvSpPr>
          <p:cNvPr id="4" name="Slide Number Placeholder 3"/>
          <p:cNvSpPr>
            <a:spLocks noGrp="1"/>
          </p:cNvSpPr>
          <p:nvPr>
            <p:ph type="sldNum" sz="quarter" idx="5"/>
          </p:nvPr>
        </p:nvSpPr>
        <p:spPr/>
        <p:txBody>
          <a:bodyPr/>
          <a:lstStyle/>
          <a:p>
            <a:fld id="{7DB61F4B-008D-1648-B2FF-63151A611202}" type="slidenum">
              <a:rPr lang="en-US" smtClean="0"/>
              <a:t>22</a:t>
            </a:fld>
            <a:endParaRPr lang="en-US"/>
          </a:p>
        </p:txBody>
      </p:sp>
    </p:spTree>
    <p:extLst>
      <p:ext uri="{BB962C8B-B14F-4D97-AF65-F5344CB8AC3E}">
        <p14:creationId xmlns:p14="http://schemas.microsoft.com/office/powerpoint/2010/main" val="3588980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Prank or ‘hoax’ calls to the emergency services are not only against the law, they cost lives, as they reduce response times of vehicles and staff getting to real emergencies.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0000"/>
              </a:solidFill>
            </a:endParaRPr>
          </a:p>
          <a:p>
            <a:r>
              <a:rPr lang="en-GB" dirty="0"/>
              <a:t>Calls are traced and recorded so that callers can be identified. </a:t>
            </a:r>
          </a:p>
          <a:p>
            <a:r>
              <a:rPr lang="en-GB" dirty="0"/>
              <a:t>Mobile phone companies can disconnect phones if they have been used to make hoax calls. </a:t>
            </a:r>
          </a:p>
          <a:p>
            <a:r>
              <a:rPr lang="en-GB" dirty="0"/>
              <a:t>The maximum penalty is £5,000 and six months in prison. </a:t>
            </a:r>
          </a:p>
          <a:p>
            <a:r>
              <a:rPr lang="en-GB" dirty="0"/>
              <a:t>Emergency vehicles have been involved in road crashes when responding to hoax calls.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0000"/>
              </a:solidFill>
            </a:endParaRPr>
          </a:p>
          <a:p>
            <a:endParaRPr lang="en-GB" dirty="0"/>
          </a:p>
          <a:p>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23</a:t>
            </a:fld>
            <a:endParaRPr lang="en-US"/>
          </a:p>
        </p:txBody>
      </p:sp>
    </p:spTree>
    <p:extLst>
      <p:ext uri="{BB962C8B-B14F-4D97-AF65-F5344CB8AC3E}">
        <p14:creationId xmlns:p14="http://schemas.microsoft.com/office/powerpoint/2010/main" val="2802193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p>
          <a:p>
            <a:r>
              <a:rPr lang="en-GB" sz="1200" i="1" kern="1200" dirty="0">
                <a:solidFill>
                  <a:schemeClr val="tx1"/>
                </a:solidFill>
                <a:effectLst/>
                <a:latin typeface="+mn-lt"/>
                <a:ea typeface="+mn-ea"/>
                <a:cs typeface="+mn-cs"/>
              </a:rPr>
              <a:t>Some young people think if you carry a knife then it will provide protection. But statistics show that if you carry a knife or weapon then you are more likely to end up being hurt. You can be seen as threatening. You might also end up being hurt by your own weapon. It is also illegal to carry knives and other weapons. Met website</a:t>
            </a:r>
            <a:r>
              <a:rPr lang="en-GB" dirty="0">
                <a:effectLst/>
              </a:rPr>
              <a:t> </a:t>
            </a:r>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24</a:t>
            </a:fld>
            <a:endParaRPr lang="en-US"/>
          </a:p>
        </p:txBody>
      </p:sp>
    </p:spTree>
    <p:extLst>
      <p:ext uri="{BB962C8B-B14F-4D97-AF65-F5344CB8AC3E}">
        <p14:creationId xmlns:p14="http://schemas.microsoft.com/office/powerpoint/2010/main" val="3037462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25</a:t>
            </a:fld>
            <a:endParaRPr lang="en-US"/>
          </a:p>
        </p:txBody>
      </p:sp>
    </p:spTree>
    <p:extLst>
      <p:ext uri="{BB962C8B-B14F-4D97-AF65-F5344CB8AC3E}">
        <p14:creationId xmlns:p14="http://schemas.microsoft.com/office/powerpoint/2010/main" val="3245715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Franklin Gothic Book" panose="020B0503020102020204" pitchFamily="34" charset="0"/>
                <a:cs typeface="Calibri Light" panose="020F0302020204030204" pitchFamily="34" charset="0"/>
              </a:rPr>
              <a:t>If a person is killed by someone throwing stones at a vehicle they may be charged with manslaughter, without intent. </a:t>
            </a:r>
          </a:p>
          <a:p>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7</a:t>
            </a:fld>
            <a:endParaRPr lang="en-US"/>
          </a:p>
        </p:txBody>
      </p:sp>
    </p:spTree>
    <p:extLst>
      <p:ext uri="{BB962C8B-B14F-4D97-AF65-F5344CB8AC3E}">
        <p14:creationId xmlns:p14="http://schemas.microsoft.com/office/powerpoint/2010/main" val="3192823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Prank or ‘hoax’ calls to the emergency services are not only against the law, they cost lives, as they reduce response times of vehicles and staff getting to real emergencies.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0000"/>
              </a:solidFill>
            </a:endParaRPr>
          </a:p>
          <a:p>
            <a:r>
              <a:rPr lang="en-GB" dirty="0"/>
              <a:t>Calls are traced and recorded so that callers can be identified. </a:t>
            </a:r>
          </a:p>
          <a:p>
            <a:r>
              <a:rPr lang="en-GB" dirty="0"/>
              <a:t>Mobile phone companies can disconnect phones if they have been used to make hoax calls. </a:t>
            </a:r>
          </a:p>
          <a:p>
            <a:r>
              <a:rPr lang="en-GB" dirty="0"/>
              <a:t>The maximum penalty is £5,000 and six months in prison. </a:t>
            </a:r>
          </a:p>
          <a:p>
            <a:r>
              <a:rPr lang="en-GB" dirty="0"/>
              <a:t>Emergency vehicles have been involved in road crashes when responding to hoax calls.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0000"/>
              </a:solidFill>
            </a:endParaRPr>
          </a:p>
          <a:p>
            <a:endParaRPr lang="en-GB" dirty="0"/>
          </a:p>
          <a:p>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8</a:t>
            </a:fld>
            <a:endParaRPr lang="en-US"/>
          </a:p>
        </p:txBody>
      </p:sp>
    </p:spTree>
    <p:extLst>
      <p:ext uri="{BB962C8B-B14F-4D97-AF65-F5344CB8AC3E}">
        <p14:creationId xmlns:p14="http://schemas.microsoft.com/office/powerpoint/2010/main" val="2408534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latin typeface="Franklin Gothic Medium" panose="020B0603020102020204" pitchFamily="34" charset="0"/>
                <a:cs typeface="Calibri Light" panose="020F0302020204030204" pitchFamily="34" charset="0"/>
              </a:rPr>
              <a:t>Officers will take your name and address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latin typeface="Franklin Gothic Medium" panose="020B0603020102020204" pitchFamily="34" charset="0"/>
                <a:cs typeface="Calibri Light" panose="020F0302020204030204" pitchFamily="34" charset="0"/>
              </a:rPr>
              <a:t>Officers can take you home or to a place of safety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latin typeface="Franklin Gothic Medium" panose="020B0603020102020204" pitchFamily="34" charset="0"/>
                <a:cs typeface="Calibri Light" panose="020F0302020204030204" pitchFamily="34" charset="0"/>
              </a:rPr>
              <a:t>Letter sent 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Franklin Gothic Book" panose="020B0503020102020204" pitchFamily="34" charset="0"/>
              </a:rPr>
              <a:t>If you continue to behave in an anti-social manner you may be put forward for an </a:t>
            </a:r>
            <a:r>
              <a:rPr lang="en-GB" sz="1200" b="1" dirty="0">
                <a:solidFill>
                  <a:srgbClr val="FFC000"/>
                </a:solidFill>
                <a:latin typeface="Franklin Gothic Book" panose="020B0503020102020204" pitchFamily="34" charset="0"/>
              </a:rPr>
              <a:t>Acceptable Behaviour Contract (ABC)</a:t>
            </a:r>
          </a:p>
          <a:p>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10</a:t>
            </a:fld>
            <a:endParaRPr lang="en-US"/>
          </a:p>
        </p:txBody>
      </p:sp>
    </p:spTree>
    <p:extLst>
      <p:ext uri="{BB962C8B-B14F-4D97-AF65-F5344CB8AC3E}">
        <p14:creationId xmlns:p14="http://schemas.microsoft.com/office/powerpoint/2010/main" val="850924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suggest weapon types. Anything can be a weapon</a:t>
            </a:r>
          </a:p>
        </p:txBody>
      </p:sp>
      <p:sp>
        <p:nvSpPr>
          <p:cNvPr id="4" name="Slide Number Placeholder 3"/>
          <p:cNvSpPr>
            <a:spLocks noGrp="1"/>
          </p:cNvSpPr>
          <p:nvPr>
            <p:ph type="sldNum" sz="quarter" idx="5"/>
          </p:nvPr>
        </p:nvSpPr>
        <p:spPr/>
        <p:txBody>
          <a:bodyPr/>
          <a:lstStyle/>
          <a:p>
            <a:fld id="{7DB61F4B-008D-1648-B2FF-63151A611202}" type="slidenum">
              <a:rPr lang="en-US" smtClean="0"/>
              <a:t>12</a:t>
            </a:fld>
            <a:endParaRPr lang="en-US"/>
          </a:p>
        </p:txBody>
      </p:sp>
    </p:spTree>
    <p:extLst>
      <p:ext uri="{BB962C8B-B14F-4D97-AF65-F5344CB8AC3E}">
        <p14:creationId xmlns:p14="http://schemas.microsoft.com/office/powerpoint/2010/main" val="2759455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13</a:t>
            </a:fld>
            <a:endParaRPr lang="en-US"/>
          </a:p>
        </p:txBody>
      </p:sp>
    </p:spTree>
    <p:extLst>
      <p:ext uri="{BB962C8B-B14F-4D97-AF65-F5344CB8AC3E}">
        <p14:creationId xmlns:p14="http://schemas.microsoft.com/office/powerpoint/2010/main" val="190081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suggest weapon types. Anything can be a weapon</a:t>
            </a:r>
          </a:p>
        </p:txBody>
      </p:sp>
      <p:sp>
        <p:nvSpPr>
          <p:cNvPr id="4" name="Slide Number Placeholder 3"/>
          <p:cNvSpPr>
            <a:spLocks noGrp="1"/>
          </p:cNvSpPr>
          <p:nvPr>
            <p:ph type="sldNum" sz="quarter" idx="5"/>
          </p:nvPr>
        </p:nvSpPr>
        <p:spPr/>
        <p:txBody>
          <a:bodyPr/>
          <a:lstStyle/>
          <a:p>
            <a:fld id="{7DB61F4B-008D-1648-B2FF-63151A611202}" type="slidenum">
              <a:rPr lang="en-US" smtClean="0"/>
              <a:t>14</a:t>
            </a:fld>
            <a:endParaRPr lang="en-US"/>
          </a:p>
        </p:txBody>
      </p:sp>
    </p:spTree>
    <p:extLst>
      <p:ext uri="{BB962C8B-B14F-4D97-AF65-F5344CB8AC3E}">
        <p14:creationId xmlns:p14="http://schemas.microsoft.com/office/powerpoint/2010/main" val="80638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Prank or ‘hoax’ calls to the emergency services are not only against the law, they cost lives, as they reduce response times of vehicles and staff getting to real emergencies.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0000"/>
              </a:solidFill>
            </a:endParaRPr>
          </a:p>
          <a:p>
            <a:r>
              <a:rPr lang="en-GB" dirty="0"/>
              <a:t>Calls are traced and recorded so that callers can be identified. </a:t>
            </a:r>
          </a:p>
          <a:p>
            <a:r>
              <a:rPr lang="en-GB" dirty="0"/>
              <a:t>Mobile phone companies can disconnect phones if they have been used to make hoax calls. </a:t>
            </a:r>
          </a:p>
          <a:p>
            <a:r>
              <a:rPr lang="en-GB" dirty="0"/>
              <a:t>The maximum penalty is £5,000 and six months in prison. </a:t>
            </a:r>
          </a:p>
          <a:p>
            <a:r>
              <a:rPr lang="en-GB" dirty="0"/>
              <a:t>Emergency vehicles have been involved in road crashes when responding to hoax calls.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0000"/>
              </a:solidFill>
            </a:endParaRPr>
          </a:p>
          <a:p>
            <a:endParaRPr lang="en-GB" dirty="0"/>
          </a:p>
          <a:p>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15</a:t>
            </a:fld>
            <a:endParaRPr lang="en-US"/>
          </a:p>
        </p:txBody>
      </p:sp>
    </p:spTree>
    <p:extLst>
      <p:ext uri="{BB962C8B-B14F-4D97-AF65-F5344CB8AC3E}">
        <p14:creationId xmlns:p14="http://schemas.microsoft.com/office/powerpoint/2010/main" val="3597271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Franklin Gothic Book" panose="020B0503020102020204" pitchFamily="34" charset="0"/>
                <a:cs typeface="Calibri Light" panose="020F0302020204030204" pitchFamily="34" charset="0"/>
              </a:rPr>
              <a:t>If a person is killed by someone throwing stones at a vehicle they may be charged with manslaughter, without intent. </a:t>
            </a:r>
          </a:p>
          <a:p>
            <a:endParaRPr lang="en-US" dirty="0"/>
          </a:p>
        </p:txBody>
      </p:sp>
      <p:sp>
        <p:nvSpPr>
          <p:cNvPr id="4" name="Slide Number Placeholder 3"/>
          <p:cNvSpPr>
            <a:spLocks noGrp="1"/>
          </p:cNvSpPr>
          <p:nvPr>
            <p:ph type="sldNum" sz="quarter" idx="5"/>
          </p:nvPr>
        </p:nvSpPr>
        <p:spPr/>
        <p:txBody>
          <a:bodyPr/>
          <a:lstStyle/>
          <a:p>
            <a:fld id="{7DB61F4B-008D-1648-B2FF-63151A611202}" type="slidenum">
              <a:rPr lang="en-US" smtClean="0"/>
              <a:t>16</a:t>
            </a:fld>
            <a:endParaRPr lang="en-US"/>
          </a:p>
        </p:txBody>
      </p:sp>
    </p:spTree>
    <p:extLst>
      <p:ext uri="{BB962C8B-B14F-4D97-AF65-F5344CB8AC3E}">
        <p14:creationId xmlns:p14="http://schemas.microsoft.com/office/powerpoint/2010/main" val="2383667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421BA-3834-7142-BF58-F9799991FB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9E4EF-D40F-224F-BCC9-51F0A09C5E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8AD674-5066-EB48-AC0A-FE318AE84E04}"/>
              </a:ext>
            </a:extLst>
          </p:cNvPr>
          <p:cNvSpPr>
            <a:spLocks noGrp="1"/>
          </p:cNvSpPr>
          <p:nvPr>
            <p:ph type="dt" sz="half" idx="10"/>
          </p:nvPr>
        </p:nvSpPr>
        <p:spPr/>
        <p:txBody>
          <a:bodyPr/>
          <a:lstStyle/>
          <a:p>
            <a:fld id="{E46AE369-0440-2143-917C-857D1665E3E8}" type="datetimeFigureOut">
              <a:rPr lang="en-US" smtClean="0"/>
              <a:t>3/15/22</a:t>
            </a:fld>
            <a:endParaRPr lang="en-US"/>
          </a:p>
        </p:txBody>
      </p:sp>
      <p:sp>
        <p:nvSpPr>
          <p:cNvPr id="5" name="Footer Placeholder 4">
            <a:extLst>
              <a:ext uri="{FF2B5EF4-FFF2-40B4-BE49-F238E27FC236}">
                <a16:creationId xmlns:a16="http://schemas.microsoft.com/office/drawing/2014/main" id="{09DF9978-DE29-E848-99F0-F78CB5A9E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AADF0-5CFE-1B48-88C5-DB35B46D3E85}"/>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2553966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FA6A-A3E3-2149-97D7-A54EF6D29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963727-E8A1-2048-8FB0-88D1F3FA24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4BF47-CBAD-2941-B18D-96553F144221}"/>
              </a:ext>
            </a:extLst>
          </p:cNvPr>
          <p:cNvSpPr>
            <a:spLocks noGrp="1"/>
          </p:cNvSpPr>
          <p:nvPr>
            <p:ph type="dt" sz="half" idx="10"/>
          </p:nvPr>
        </p:nvSpPr>
        <p:spPr/>
        <p:txBody>
          <a:bodyPr/>
          <a:lstStyle/>
          <a:p>
            <a:fld id="{E46AE369-0440-2143-917C-857D1665E3E8}" type="datetimeFigureOut">
              <a:rPr lang="en-US" smtClean="0"/>
              <a:t>3/15/22</a:t>
            </a:fld>
            <a:endParaRPr lang="en-US"/>
          </a:p>
        </p:txBody>
      </p:sp>
      <p:sp>
        <p:nvSpPr>
          <p:cNvPr id="5" name="Footer Placeholder 4">
            <a:extLst>
              <a:ext uri="{FF2B5EF4-FFF2-40B4-BE49-F238E27FC236}">
                <a16:creationId xmlns:a16="http://schemas.microsoft.com/office/drawing/2014/main" id="{6F730D4E-0954-3345-B567-4BB4B22C2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BC700D-E827-5D47-BF03-CBB105E79839}"/>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323055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7D333F-48FC-D346-ABF6-5FF842363C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960D16-DC71-A442-AC76-CA9FB270519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5586B-D325-F847-8D94-1F1BA5B9662A}"/>
              </a:ext>
            </a:extLst>
          </p:cNvPr>
          <p:cNvSpPr>
            <a:spLocks noGrp="1"/>
          </p:cNvSpPr>
          <p:nvPr>
            <p:ph type="dt" sz="half" idx="10"/>
          </p:nvPr>
        </p:nvSpPr>
        <p:spPr/>
        <p:txBody>
          <a:bodyPr/>
          <a:lstStyle/>
          <a:p>
            <a:fld id="{E46AE369-0440-2143-917C-857D1665E3E8}" type="datetimeFigureOut">
              <a:rPr lang="en-US" smtClean="0"/>
              <a:t>3/15/22</a:t>
            </a:fld>
            <a:endParaRPr lang="en-US"/>
          </a:p>
        </p:txBody>
      </p:sp>
      <p:sp>
        <p:nvSpPr>
          <p:cNvPr id="5" name="Footer Placeholder 4">
            <a:extLst>
              <a:ext uri="{FF2B5EF4-FFF2-40B4-BE49-F238E27FC236}">
                <a16:creationId xmlns:a16="http://schemas.microsoft.com/office/drawing/2014/main" id="{DDFCDF85-F8FF-354C-9F4F-F713D440AA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89E9E-C1A5-6D45-A6B1-3F4018CA82DD}"/>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4035202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92E859-AD08-3748-A9F9-C2FB97B54DF5}"/>
              </a:ext>
            </a:extLst>
          </p:cNvPr>
          <p:cNvSpPr/>
          <p:nvPr userDrawn="1"/>
        </p:nvSpPr>
        <p:spPr>
          <a:xfrm>
            <a:off x="0" y="5525589"/>
            <a:ext cx="12192000" cy="13585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47C4964-A729-3D4C-A380-A9979F161E3F}"/>
              </a:ext>
            </a:extLst>
          </p:cNvPr>
          <p:cNvSpPr/>
          <p:nvPr userDrawn="1"/>
        </p:nvSpPr>
        <p:spPr>
          <a:xfrm>
            <a:off x="640083" y="5303520"/>
            <a:ext cx="1423851" cy="1423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C075D6B-AA77-4F42-B1C8-9177A4BB7B41}"/>
              </a:ext>
            </a:extLst>
          </p:cNvPr>
          <p:cNvSpPr/>
          <p:nvPr userDrawn="1"/>
        </p:nvSpPr>
        <p:spPr>
          <a:xfrm>
            <a:off x="3003371" y="5303520"/>
            <a:ext cx="1423851" cy="1423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B2BC07-C443-5B47-B996-C97144CC2FDC}"/>
              </a:ext>
            </a:extLst>
          </p:cNvPr>
          <p:cNvSpPr/>
          <p:nvPr userDrawn="1"/>
        </p:nvSpPr>
        <p:spPr>
          <a:xfrm>
            <a:off x="5366659" y="5303520"/>
            <a:ext cx="1423851" cy="1423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4033845-B8F6-9042-ABED-F7380B37077E}"/>
              </a:ext>
            </a:extLst>
          </p:cNvPr>
          <p:cNvSpPr/>
          <p:nvPr userDrawn="1"/>
        </p:nvSpPr>
        <p:spPr>
          <a:xfrm>
            <a:off x="7729946" y="5303519"/>
            <a:ext cx="1423851" cy="1423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DEF3ECF-14CC-774A-8610-0625A9CE9D29}"/>
              </a:ext>
            </a:extLst>
          </p:cNvPr>
          <p:cNvSpPr/>
          <p:nvPr userDrawn="1"/>
        </p:nvSpPr>
        <p:spPr>
          <a:xfrm>
            <a:off x="10093233" y="5303518"/>
            <a:ext cx="1423851" cy="1423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AAB23B9-0299-204E-A72C-23A21DD6639E}"/>
              </a:ext>
            </a:extLst>
          </p:cNvPr>
          <p:cNvPicPr>
            <a:picLocks noChangeAspect="1"/>
          </p:cNvPicPr>
          <p:nvPr userDrawn="1"/>
        </p:nvPicPr>
        <p:blipFill>
          <a:blip r:embed="rId2"/>
          <a:stretch>
            <a:fillRect/>
          </a:stretch>
        </p:blipFill>
        <p:spPr>
          <a:xfrm>
            <a:off x="718460" y="5381894"/>
            <a:ext cx="1267098" cy="1267098"/>
          </a:xfrm>
          <a:prstGeom prst="rect">
            <a:avLst/>
          </a:prstGeom>
        </p:spPr>
      </p:pic>
      <p:pic>
        <p:nvPicPr>
          <p:cNvPr id="18" name="Picture 17">
            <a:extLst>
              <a:ext uri="{FF2B5EF4-FFF2-40B4-BE49-F238E27FC236}">
                <a16:creationId xmlns:a16="http://schemas.microsoft.com/office/drawing/2014/main" id="{CA5709D0-D9BD-0D44-A95F-FBCF9263BBF7}"/>
              </a:ext>
            </a:extLst>
          </p:cNvPr>
          <p:cNvPicPr>
            <a:picLocks noChangeAspect="1"/>
          </p:cNvPicPr>
          <p:nvPr userDrawn="1"/>
        </p:nvPicPr>
        <p:blipFill>
          <a:blip r:embed="rId3"/>
          <a:stretch>
            <a:fillRect/>
          </a:stretch>
        </p:blipFill>
        <p:spPr>
          <a:xfrm>
            <a:off x="3084287" y="5384435"/>
            <a:ext cx="1262016" cy="1262016"/>
          </a:xfrm>
          <a:prstGeom prst="rect">
            <a:avLst/>
          </a:prstGeom>
        </p:spPr>
      </p:pic>
      <p:pic>
        <p:nvPicPr>
          <p:cNvPr id="21" name="Picture 20">
            <a:extLst>
              <a:ext uri="{FF2B5EF4-FFF2-40B4-BE49-F238E27FC236}">
                <a16:creationId xmlns:a16="http://schemas.microsoft.com/office/drawing/2014/main" id="{55DE7D59-1FF0-464B-AEDB-794639253B23}"/>
              </a:ext>
            </a:extLst>
          </p:cNvPr>
          <p:cNvPicPr>
            <a:picLocks noChangeAspect="1"/>
          </p:cNvPicPr>
          <p:nvPr userDrawn="1"/>
        </p:nvPicPr>
        <p:blipFill>
          <a:blip r:embed="rId4"/>
          <a:stretch>
            <a:fillRect/>
          </a:stretch>
        </p:blipFill>
        <p:spPr>
          <a:xfrm>
            <a:off x="5445034" y="5379353"/>
            <a:ext cx="1267098" cy="1267098"/>
          </a:xfrm>
          <a:prstGeom prst="rect">
            <a:avLst/>
          </a:prstGeom>
        </p:spPr>
      </p:pic>
      <p:pic>
        <p:nvPicPr>
          <p:cNvPr id="23" name="Picture 22">
            <a:extLst>
              <a:ext uri="{FF2B5EF4-FFF2-40B4-BE49-F238E27FC236}">
                <a16:creationId xmlns:a16="http://schemas.microsoft.com/office/drawing/2014/main" id="{FFC2A8C6-4C3A-DE49-A019-FAE0556653A2}"/>
              </a:ext>
            </a:extLst>
          </p:cNvPr>
          <p:cNvPicPr>
            <a:picLocks noChangeAspect="1"/>
          </p:cNvPicPr>
          <p:nvPr userDrawn="1"/>
        </p:nvPicPr>
        <p:blipFill>
          <a:blip r:embed="rId5"/>
          <a:stretch>
            <a:fillRect/>
          </a:stretch>
        </p:blipFill>
        <p:spPr>
          <a:xfrm>
            <a:off x="7809955" y="5382620"/>
            <a:ext cx="1263831" cy="1263831"/>
          </a:xfrm>
          <a:prstGeom prst="rect">
            <a:avLst/>
          </a:prstGeom>
        </p:spPr>
      </p:pic>
      <p:sp>
        <p:nvSpPr>
          <p:cNvPr id="24" name="Oval 23">
            <a:extLst>
              <a:ext uri="{FF2B5EF4-FFF2-40B4-BE49-F238E27FC236}">
                <a16:creationId xmlns:a16="http://schemas.microsoft.com/office/drawing/2014/main" id="{BA776A23-DD04-B444-B889-9225ECD09A9D}"/>
              </a:ext>
            </a:extLst>
          </p:cNvPr>
          <p:cNvSpPr/>
          <p:nvPr userDrawn="1"/>
        </p:nvSpPr>
        <p:spPr>
          <a:xfrm>
            <a:off x="7891601" y="5973713"/>
            <a:ext cx="287382" cy="2873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461B92F-61B2-C749-8F88-9349E7C2B130}"/>
              </a:ext>
            </a:extLst>
          </p:cNvPr>
          <p:cNvSpPr/>
          <p:nvPr userDrawn="1"/>
        </p:nvSpPr>
        <p:spPr>
          <a:xfrm>
            <a:off x="8682719" y="5973713"/>
            <a:ext cx="287382" cy="2873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00BC6C9F-71A3-F746-83B1-929B6EBFB55A}"/>
              </a:ext>
            </a:extLst>
          </p:cNvPr>
          <p:cNvPicPr>
            <a:picLocks noChangeAspect="1"/>
          </p:cNvPicPr>
          <p:nvPr userDrawn="1"/>
        </p:nvPicPr>
        <p:blipFill>
          <a:blip r:embed="rId6"/>
          <a:stretch>
            <a:fillRect/>
          </a:stretch>
        </p:blipFill>
        <p:spPr>
          <a:xfrm>
            <a:off x="10180591" y="5379353"/>
            <a:ext cx="1267098" cy="1267098"/>
          </a:xfrm>
          <a:prstGeom prst="rect">
            <a:avLst/>
          </a:prstGeom>
        </p:spPr>
      </p:pic>
    </p:spTree>
    <p:extLst>
      <p:ext uri="{BB962C8B-B14F-4D97-AF65-F5344CB8AC3E}">
        <p14:creationId xmlns:p14="http://schemas.microsoft.com/office/powerpoint/2010/main" val="2169236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3383D-026E-D64E-9366-D324564F9A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26F4C2-8158-FC4A-970C-3A2E44744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C50EF24-E9AA-D84D-89E2-F9C5EBCDB3F9}"/>
              </a:ext>
            </a:extLst>
          </p:cNvPr>
          <p:cNvSpPr>
            <a:spLocks noGrp="1"/>
          </p:cNvSpPr>
          <p:nvPr>
            <p:ph type="dt" sz="half" idx="10"/>
          </p:nvPr>
        </p:nvSpPr>
        <p:spPr/>
        <p:txBody>
          <a:bodyPr/>
          <a:lstStyle/>
          <a:p>
            <a:fld id="{E46AE369-0440-2143-917C-857D1665E3E8}" type="datetimeFigureOut">
              <a:rPr lang="en-US" smtClean="0"/>
              <a:t>3/15/22</a:t>
            </a:fld>
            <a:endParaRPr lang="en-US"/>
          </a:p>
        </p:txBody>
      </p:sp>
      <p:sp>
        <p:nvSpPr>
          <p:cNvPr id="5" name="Footer Placeholder 4">
            <a:extLst>
              <a:ext uri="{FF2B5EF4-FFF2-40B4-BE49-F238E27FC236}">
                <a16:creationId xmlns:a16="http://schemas.microsoft.com/office/drawing/2014/main" id="{D4CCE04D-27DD-9F4B-A892-47027342F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B76AC2-A56E-7C44-B306-910BC9C277FB}"/>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2877456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7554-4250-D446-A71D-D08C3AA2D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0C09BA-ACA3-804D-9C6C-2BAACB83DCE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96ECA7-4D9E-2841-86DB-0332ED2665E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EAA564-DC82-004B-B736-66C53B3E8D63}"/>
              </a:ext>
            </a:extLst>
          </p:cNvPr>
          <p:cNvSpPr>
            <a:spLocks noGrp="1"/>
          </p:cNvSpPr>
          <p:nvPr>
            <p:ph type="dt" sz="half" idx="10"/>
          </p:nvPr>
        </p:nvSpPr>
        <p:spPr/>
        <p:txBody>
          <a:bodyPr/>
          <a:lstStyle/>
          <a:p>
            <a:fld id="{E46AE369-0440-2143-917C-857D1665E3E8}" type="datetimeFigureOut">
              <a:rPr lang="en-US" smtClean="0"/>
              <a:t>3/15/22</a:t>
            </a:fld>
            <a:endParaRPr lang="en-US"/>
          </a:p>
        </p:txBody>
      </p:sp>
      <p:sp>
        <p:nvSpPr>
          <p:cNvPr id="6" name="Footer Placeholder 5">
            <a:extLst>
              <a:ext uri="{FF2B5EF4-FFF2-40B4-BE49-F238E27FC236}">
                <a16:creationId xmlns:a16="http://schemas.microsoft.com/office/drawing/2014/main" id="{4DC3D249-DEFB-344E-9A63-D1194DD490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37B528-348E-0A42-B055-A3779D6D22D9}"/>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4231467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30206-B3D8-A846-A682-F593BA3804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87F3B5-0515-9B4E-9101-31D25FCB3A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4035B72-B670-164F-8706-FC519CB3099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7F5DEB-B35B-2041-9E10-FDF1F706D6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301BA00-89FE-2D4A-A5E6-8C95E2AE161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3741DA-8ED6-144F-BDA3-3E6ED33E8140}"/>
              </a:ext>
            </a:extLst>
          </p:cNvPr>
          <p:cNvSpPr>
            <a:spLocks noGrp="1"/>
          </p:cNvSpPr>
          <p:nvPr>
            <p:ph type="dt" sz="half" idx="10"/>
          </p:nvPr>
        </p:nvSpPr>
        <p:spPr/>
        <p:txBody>
          <a:bodyPr/>
          <a:lstStyle/>
          <a:p>
            <a:fld id="{E46AE369-0440-2143-917C-857D1665E3E8}" type="datetimeFigureOut">
              <a:rPr lang="en-US" smtClean="0"/>
              <a:t>3/15/22</a:t>
            </a:fld>
            <a:endParaRPr lang="en-US"/>
          </a:p>
        </p:txBody>
      </p:sp>
      <p:sp>
        <p:nvSpPr>
          <p:cNvPr id="8" name="Footer Placeholder 7">
            <a:extLst>
              <a:ext uri="{FF2B5EF4-FFF2-40B4-BE49-F238E27FC236}">
                <a16:creationId xmlns:a16="http://schemas.microsoft.com/office/drawing/2014/main" id="{DE835D83-37B7-BA4E-8B7A-442E34E89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44F8C-7D59-4045-95FC-AABDB3FF72BA}"/>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850836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31ED7-21A0-2E4A-A474-5BEE6E8D4D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0364D7-0F8D-CE4C-89B4-F1CE06B86CB0}"/>
              </a:ext>
            </a:extLst>
          </p:cNvPr>
          <p:cNvSpPr>
            <a:spLocks noGrp="1"/>
          </p:cNvSpPr>
          <p:nvPr>
            <p:ph type="dt" sz="half" idx="10"/>
          </p:nvPr>
        </p:nvSpPr>
        <p:spPr/>
        <p:txBody>
          <a:bodyPr/>
          <a:lstStyle/>
          <a:p>
            <a:fld id="{E46AE369-0440-2143-917C-857D1665E3E8}" type="datetimeFigureOut">
              <a:rPr lang="en-US" smtClean="0"/>
              <a:t>3/15/22</a:t>
            </a:fld>
            <a:endParaRPr lang="en-US"/>
          </a:p>
        </p:txBody>
      </p:sp>
      <p:sp>
        <p:nvSpPr>
          <p:cNvPr id="4" name="Footer Placeholder 3">
            <a:extLst>
              <a:ext uri="{FF2B5EF4-FFF2-40B4-BE49-F238E27FC236}">
                <a16:creationId xmlns:a16="http://schemas.microsoft.com/office/drawing/2014/main" id="{264403CA-9F6F-4945-BE8A-C515AD4A3C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4E6F47-06B8-8A43-B892-01BEA71A10DE}"/>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726649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D518-39E3-014D-AF3D-7EF160705FD4}"/>
              </a:ext>
            </a:extLst>
          </p:cNvPr>
          <p:cNvSpPr>
            <a:spLocks noGrp="1"/>
          </p:cNvSpPr>
          <p:nvPr>
            <p:ph type="dt" sz="half" idx="10"/>
          </p:nvPr>
        </p:nvSpPr>
        <p:spPr/>
        <p:txBody>
          <a:bodyPr/>
          <a:lstStyle/>
          <a:p>
            <a:fld id="{E46AE369-0440-2143-917C-857D1665E3E8}" type="datetimeFigureOut">
              <a:rPr lang="en-US" smtClean="0"/>
              <a:t>3/15/22</a:t>
            </a:fld>
            <a:endParaRPr lang="en-US"/>
          </a:p>
        </p:txBody>
      </p:sp>
      <p:sp>
        <p:nvSpPr>
          <p:cNvPr id="3" name="Footer Placeholder 2">
            <a:extLst>
              <a:ext uri="{FF2B5EF4-FFF2-40B4-BE49-F238E27FC236}">
                <a16:creationId xmlns:a16="http://schemas.microsoft.com/office/drawing/2014/main" id="{B8B51DAC-4AA5-6A4C-9E97-D823168EEE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172C2C-7FBD-A04C-9B0B-D54613D4244D}"/>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1357263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41D3-6FDF-7B49-ABC1-6252C7D4C3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098B8D-6617-C148-8A39-6B0D470C8B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8DDDC4-42F9-5549-8D54-3AC562C0A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172D18-F19A-2F47-9BC3-7CC05DB762A5}"/>
              </a:ext>
            </a:extLst>
          </p:cNvPr>
          <p:cNvSpPr>
            <a:spLocks noGrp="1"/>
          </p:cNvSpPr>
          <p:nvPr>
            <p:ph type="dt" sz="half" idx="10"/>
          </p:nvPr>
        </p:nvSpPr>
        <p:spPr/>
        <p:txBody>
          <a:bodyPr/>
          <a:lstStyle/>
          <a:p>
            <a:fld id="{E46AE369-0440-2143-917C-857D1665E3E8}" type="datetimeFigureOut">
              <a:rPr lang="en-US" smtClean="0"/>
              <a:t>3/15/22</a:t>
            </a:fld>
            <a:endParaRPr lang="en-US"/>
          </a:p>
        </p:txBody>
      </p:sp>
      <p:sp>
        <p:nvSpPr>
          <p:cNvPr id="6" name="Footer Placeholder 5">
            <a:extLst>
              <a:ext uri="{FF2B5EF4-FFF2-40B4-BE49-F238E27FC236}">
                <a16:creationId xmlns:a16="http://schemas.microsoft.com/office/drawing/2014/main" id="{2D5C3C8A-0B1B-3D48-B2B5-47106A8A96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6EC616-8FC7-D848-971E-7DBFCE500EB8}"/>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111237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68F6E-A8F3-614C-A175-1D445C4943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C45441-C8A4-154E-8318-5F9E170185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5BB09B-98A8-C84B-8326-06D3F2A21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D01D18-9D83-B44A-BB1F-2F5C452F6A8F}"/>
              </a:ext>
            </a:extLst>
          </p:cNvPr>
          <p:cNvSpPr>
            <a:spLocks noGrp="1"/>
          </p:cNvSpPr>
          <p:nvPr>
            <p:ph type="dt" sz="half" idx="10"/>
          </p:nvPr>
        </p:nvSpPr>
        <p:spPr/>
        <p:txBody>
          <a:bodyPr/>
          <a:lstStyle/>
          <a:p>
            <a:fld id="{E46AE369-0440-2143-917C-857D1665E3E8}" type="datetimeFigureOut">
              <a:rPr lang="en-US" smtClean="0"/>
              <a:t>3/15/22</a:t>
            </a:fld>
            <a:endParaRPr lang="en-US"/>
          </a:p>
        </p:txBody>
      </p:sp>
      <p:sp>
        <p:nvSpPr>
          <p:cNvPr id="6" name="Footer Placeholder 5">
            <a:extLst>
              <a:ext uri="{FF2B5EF4-FFF2-40B4-BE49-F238E27FC236}">
                <a16:creationId xmlns:a16="http://schemas.microsoft.com/office/drawing/2014/main" id="{93DE2B1D-7465-6747-8447-D484D1719F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927B53-BA6A-994A-963B-AFDBD5FFB7BA}"/>
              </a:ext>
            </a:extLst>
          </p:cNvPr>
          <p:cNvSpPr>
            <a:spLocks noGrp="1"/>
          </p:cNvSpPr>
          <p:nvPr>
            <p:ph type="sldNum" sz="quarter" idx="12"/>
          </p:nvPr>
        </p:nvSpPr>
        <p:spPr/>
        <p:txBody>
          <a:bodyPr/>
          <a:lstStyle/>
          <a:p>
            <a:fld id="{16AF6A49-A424-0D46-B394-C1A544F7FB04}" type="slidenum">
              <a:rPr lang="en-US" smtClean="0"/>
              <a:t>‹#›</a:t>
            </a:fld>
            <a:endParaRPr lang="en-US"/>
          </a:p>
        </p:txBody>
      </p:sp>
    </p:spTree>
    <p:extLst>
      <p:ext uri="{BB962C8B-B14F-4D97-AF65-F5344CB8AC3E}">
        <p14:creationId xmlns:p14="http://schemas.microsoft.com/office/powerpoint/2010/main" val="1233004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27D6B6-9F47-8947-B44A-3FD1E1DF8C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935418-A50B-4C4A-8CBA-DA98EF49DA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0B1CA-6959-554B-BA82-A56701D467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AE369-0440-2143-917C-857D1665E3E8}" type="datetimeFigureOut">
              <a:rPr lang="en-US" smtClean="0"/>
              <a:t>3/15/22</a:t>
            </a:fld>
            <a:endParaRPr lang="en-US"/>
          </a:p>
        </p:txBody>
      </p:sp>
      <p:sp>
        <p:nvSpPr>
          <p:cNvPr id="5" name="Footer Placeholder 4">
            <a:extLst>
              <a:ext uri="{FF2B5EF4-FFF2-40B4-BE49-F238E27FC236}">
                <a16:creationId xmlns:a16="http://schemas.microsoft.com/office/drawing/2014/main" id="{D4442C2D-F282-7149-BCBC-F1B036615F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5D7273-78C5-A441-AC53-D90C65D2E1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F6A49-A424-0D46-B394-C1A544F7FB04}" type="slidenum">
              <a:rPr lang="en-US" smtClean="0"/>
              <a:t>‹#›</a:t>
            </a:fld>
            <a:endParaRPr lang="en-US"/>
          </a:p>
        </p:txBody>
      </p:sp>
    </p:spTree>
    <p:extLst>
      <p:ext uri="{BB962C8B-B14F-4D97-AF65-F5344CB8AC3E}">
        <p14:creationId xmlns:p14="http://schemas.microsoft.com/office/powerpoint/2010/main" val="2890298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tiff"/><Relationship Id="rId4" Type="http://schemas.openxmlformats.org/officeDocument/2006/relationships/image" Target="../media/image18.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2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7.xml"/><Relationship Id="rId5" Type="http://schemas.openxmlformats.org/officeDocument/2006/relationships/image" Target="../media/image34.tiff"/><Relationship Id="rId4" Type="http://schemas.openxmlformats.org/officeDocument/2006/relationships/image" Target="../media/image33.tiff"/></Relationships>
</file>

<file path=ppt/slides/_rels/slide2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4D4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78E39E-73CB-7E42-BCC2-E46BBD111395}"/>
              </a:ext>
            </a:extLst>
          </p:cNvPr>
          <p:cNvSpPr txBox="1"/>
          <p:nvPr/>
        </p:nvSpPr>
        <p:spPr>
          <a:xfrm>
            <a:off x="1334528" y="1865583"/>
            <a:ext cx="10008973" cy="2554545"/>
          </a:xfrm>
          <a:prstGeom prst="rect">
            <a:avLst/>
          </a:prstGeom>
          <a:noFill/>
        </p:spPr>
        <p:txBody>
          <a:bodyPr wrap="square" rtlCol="0">
            <a:spAutoFit/>
          </a:bodyPr>
          <a:lstStyle/>
          <a:p>
            <a:r>
              <a:rPr lang="en-US" sz="8000" b="1" dirty="0">
                <a:solidFill>
                  <a:schemeClr val="bg1"/>
                </a:solidFill>
                <a:latin typeface="Arial Rounded MT Bold" panose="020F0704030504030204" pitchFamily="34" charset="77"/>
              </a:rPr>
              <a:t>Hello!</a:t>
            </a:r>
          </a:p>
          <a:p>
            <a:r>
              <a:rPr lang="en-US" sz="8000" b="1" dirty="0">
                <a:solidFill>
                  <a:schemeClr val="bg1"/>
                </a:solidFill>
                <a:latin typeface="Arial Rounded MT Bold" panose="020F0704030504030204" pitchFamily="34" charset="77"/>
              </a:rPr>
              <a:t>My name is </a:t>
            </a:r>
            <a:r>
              <a:rPr lang="en-US" sz="8000" b="1" dirty="0">
                <a:solidFill>
                  <a:srgbClr val="FFC000"/>
                </a:solidFill>
                <a:latin typeface="Arial Rounded MT Bold" panose="020F0704030504030204" pitchFamily="34" charset="77"/>
              </a:rPr>
              <a:t>XXXXXX</a:t>
            </a:r>
          </a:p>
        </p:txBody>
      </p:sp>
    </p:spTree>
    <p:extLst>
      <p:ext uri="{BB962C8B-B14F-4D97-AF65-F5344CB8AC3E}">
        <p14:creationId xmlns:p14="http://schemas.microsoft.com/office/powerpoint/2010/main" val="1163632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4D4D"/>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936CDF4-D86D-F648-9BBB-62B9ED7A19E9}"/>
              </a:ext>
            </a:extLst>
          </p:cNvPr>
          <p:cNvSpPr/>
          <p:nvPr/>
        </p:nvSpPr>
        <p:spPr>
          <a:xfrm>
            <a:off x="2051075" y="1649257"/>
            <a:ext cx="2476334" cy="2476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F2404B4-FA64-1440-89B6-905EE2551470}"/>
              </a:ext>
            </a:extLst>
          </p:cNvPr>
          <p:cNvSpPr/>
          <p:nvPr/>
        </p:nvSpPr>
        <p:spPr>
          <a:xfrm>
            <a:off x="4819868" y="1649256"/>
            <a:ext cx="2476334" cy="2476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422C554-6304-E143-95DD-BCE60379E2F9}"/>
              </a:ext>
            </a:extLst>
          </p:cNvPr>
          <p:cNvSpPr/>
          <p:nvPr/>
        </p:nvSpPr>
        <p:spPr>
          <a:xfrm>
            <a:off x="7588662" y="1649256"/>
            <a:ext cx="2476334" cy="2476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BE57B58-E7BA-254E-A86B-C5C9A5A79F3B}"/>
              </a:ext>
            </a:extLst>
          </p:cNvPr>
          <p:cNvSpPr/>
          <p:nvPr/>
        </p:nvSpPr>
        <p:spPr>
          <a:xfrm>
            <a:off x="2051076" y="4599492"/>
            <a:ext cx="2476333" cy="6038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Arial Rounded MT Bold" panose="020F0704030504030204" pitchFamily="34" charset="77"/>
              </a:rPr>
              <a:t>Take your name</a:t>
            </a:r>
          </a:p>
        </p:txBody>
      </p:sp>
      <p:sp>
        <p:nvSpPr>
          <p:cNvPr id="15" name="Rounded Rectangle 14">
            <a:extLst>
              <a:ext uri="{FF2B5EF4-FFF2-40B4-BE49-F238E27FC236}">
                <a16:creationId xmlns:a16="http://schemas.microsoft.com/office/drawing/2014/main" id="{B07C3F2E-296A-8B49-974B-15A4F4D6851D}"/>
              </a:ext>
            </a:extLst>
          </p:cNvPr>
          <p:cNvSpPr/>
          <p:nvPr/>
        </p:nvSpPr>
        <p:spPr>
          <a:xfrm>
            <a:off x="4819869" y="4599492"/>
            <a:ext cx="2476333" cy="6038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Arial Rounded MT Bold" panose="020F0704030504030204" pitchFamily="34" charset="77"/>
              </a:rPr>
              <a:t>Take you home</a:t>
            </a:r>
          </a:p>
        </p:txBody>
      </p:sp>
      <p:sp>
        <p:nvSpPr>
          <p:cNvPr id="16" name="Rounded Rectangle 15">
            <a:extLst>
              <a:ext uri="{FF2B5EF4-FFF2-40B4-BE49-F238E27FC236}">
                <a16:creationId xmlns:a16="http://schemas.microsoft.com/office/drawing/2014/main" id="{3AC7FD7B-7941-AF48-937A-11EE6B229BC7}"/>
              </a:ext>
            </a:extLst>
          </p:cNvPr>
          <p:cNvSpPr/>
          <p:nvPr/>
        </p:nvSpPr>
        <p:spPr>
          <a:xfrm>
            <a:off x="7588663" y="4599492"/>
            <a:ext cx="2476333" cy="6038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Arial Rounded MT Bold" panose="020F0704030504030204" pitchFamily="34" charset="77"/>
              </a:rPr>
              <a:t>Letter sent home</a:t>
            </a:r>
          </a:p>
        </p:txBody>
      </p:sp>
      <p:pic>
        <p:nvPicPr>
          <p:cNvPr id="20" name="Picture 19">
            <a:extLst>
              <a:ext uri="{FF2B5EF4-FFF2-40B4-BE49-F238E27FC236}">
                <a16:creationId xmlns:a16="http://schemas.microsoft.com/office/drawing/2014/main" id="{260DD76D-EFC2-2149-B969-CE0FE871839D}"/>
              </a:ext>
            </a:extLst>
          </p:cNvPr>
          <p:cNvPicPr>
            <a:picLocks noChangeAspect="1"/>
          </p:cNvPicPr>
          <p:nvPr/>
        </p:nvPicPr>
        <p:blipFill>
          <a:blip r:embed="rId3"/>
          <a:stretch>
            <a:fillRect/>
          </a:stretch>
        </p:blipFill>
        <p:spPr>
          <a:xfrm>
            <a:off x="2511229" y="2107193"/>
            <a:ext cx="1556026" cy="1556026"/>
          </a:xfrm>
          <a:prstGeom prst="rect">
            <a:avLst/>
          </a:prstGeom>
        </p:spPr>
      </p:pic>
      <p:pic>
        <p:nvPicPr>
          <p:cNvPr id="21" name="Picture 20">
            <a:extLst>
              <a:ext uri="{FF2B5EF4-FFF2-40B4-BE49-F238E27FC236}">
                <a16:creationId xmlns:a16="http://schemas.microsoft.com/office/drawing/2014/main" id="{571B92D1-6065-8F40-B3F6-F27623188235}"/>
              </a:ext>
            </a:extLst>
          </p:cNvPr>
          <p:cNvPicPr>
            <a:picLocks noChangeAspect="1"/>
          </p:cNvPicPr>
          <p:nvPr/>
        </p:nvPicPr>
        <p:blipFill>
          <a:blip r:embed="rId4"/>
          <a:stretch>
            <a:fillRect/>
          </a:stretch>
        </p:blipFill>
        <p:spPr>
          <a:xfrm>
            <a:off x="5302385" y="2151919"/>
            <a:ext cx="1511300" cy="1511300"/>
          </a:xfrm>
          <a:prstGeom prst="rect">
            <a:avLst/>
          </a:prstGeom>
        </p:spPr>
      </p:pic>
      <p:pic>
        <p:nvPicPr>
          <p:cNvPr id="22" name="Picture 21">
            <a:extLst>
              <a:ext uri="{FF2B5EF4-FFF2-40B4-BE49-F238E27FC236}">
                <a16:creationId xmlns:a16="http://schemas.microsoft.com/office/drawing/2014/main" id="{FD2EC254-0C31-CB4A-9F0A-C5387AAE9CA8}"/>
              </a:ext>
            </a:extLst>
          </p:cNvPr>
          <p:cNvPicPr>
            <a:picLocks noChangeAspect="1"/>
          </p:cNvPicPr>
          <p:nvPr/>
        </p:nvPicPr>
        <p:blipFill>
          <a:blip r:embed="rId5"/>
          <a:stretch>
            <a:fillRect/>
          </a:stretch>
        </p:blipFill>
        <p:spPr>
          <a:xfrm>
            <a:off x="8037434" y="2019726"/>
            <a:ext cx="1578790" cy="1578790"/>
          </a:xfrm>
          <a:prstGeom prst="rect">
            <a:avLst/>
          </a:prstGeom>
        </p:spPr>
      </p:pic>
    </p:spTree>
    <p:extLst>
      <p:ext uri="{BB962C8B-B14F-4D97-AF65-F5344CB8AC3E}">
        <p14:creationId xmlns:p14="http://schemas.microsoft.com/office/powerpoint/2010/main" val="925050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889437" y="2840104"/>
            <a:ext cx="10504007" cy="1107996"/>
          </a:xfrm>
          <a:prstGeom prst="rect">
            <a:avLst/>
          </a:prstGeom>
          <a:noFill/>
        </p:spPr>
        <p:txBody>
          <a:bodyPr wrap="square" rtlCol="0">
            <a:spAutoFit/>
          </a:bodyPr>
          <a:lstStyle/>
          <a:p>
            <a:r>
              <a:rPr lang="en-US" sz="6600" b="1" dirty="0">
                <a:latin typeface="Arial Rounded MT Bold" panose="020F0704030504030204" pitchFamily="34" charset="77"/>
              </a:rPr>
              <a:t>Let’s talk about </a:t>
            </a:r>
            <a:r>
              <a:rPr lang="en-US" sz="6600" b="1" dirty="0">
                <a:solidFill>
                  <a:srgbClr val="00B0F0"/>
                </a:solidFill>
                <a:latin typeface="Arial Rounded MT Bold" panose="020F0704030504030204" pitchFamily="34" charset="77"/>
              </a:rPr>
              <a:t>weapons</a:t>
            </a:r>
          </a:p>
        </p:txBody>
      </p:sp>
    </p:spTree>
    <p:extLst>
      <p:ext uri="{BB962C8B-B14F-4D97-AF65-F5344CB8AC3E}">
        <p14:creationId xmlns:p14="http://schemas.microsoft.com/office/powerpoint/2010/main" val="1760923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1210713" y="2592968"/>
            <a:ext cx="10504007" cy="1107996"/>
          </a:xfrm>
          <a:prstGeom prst="rect">
            <a:avLst/>
          </a:prstGeom>
          <a:noFill/>
        </p:spPr>
        <p:txBody>
          <a:bodyPr wrap="square" rtlCol="0">
            <a:spAutoFit/>
          </a:bodyPr>
          <a:lstStyle/>
          <a:p>
            <a:r>
              <a:rPr lang="en-US" sz="6600" b="1" dirty="0">
                <a:latin typeface="Arial Rounded MT Bold" panose="020F0704030504030204" pitchFamily="34" charset="77"/>
              </a:rPr>
              <a:t>What is a </a:t>
            </a:r>
            <a:r>
              <a:rPr lang="en-US" sz="6600" b="1" dirty="0">
                <a:solidFill>
                  <a:srgbClr val="00B0F0"/>
                </a:solidFill>
                <a:latin typeface="Arial Rounded MT Bold" panose="020F0704030504030204" pitchFamily="34" charset="77"/>
              </a:rPr>
              <a:t>weapon</a:t>
            </a:r>
            <a:r>
              <a:rPr lang="en-US" sz="6600" b="1" dirty="0">
                <a:latin typeface="Arial Rounded MT Bold" panose="020F0704030504030204" pitchFamily="34" charset="77"/>
              </a:rPr>
              <a:t>?</a:t>
            </a:r>
          </a:p>
        </p:txBody>
      </p:sp>
    </p:spTree>
    <p:extLst>
      <p:ext uri="{BB962C8B-B14F-4D97-AF65-F5344CB8AC3E}">
        <p14:creationId xmlns:p14="http://schemas.microsoft.com/office/powerpoint/2010/main" val="1302999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936CDF4-D86D-F648-9BBB-62B9ED7A19E9}"/>
              </a:ext>
            </a:extLst>
          </p:cNvPr>
          <p:cNvSpPr/>
          <p:nvPr/>
        </p:nvSpPr>
        <p:spPr>
          <a:xfrm>
            <a:off x="716546" y="2192955"/>
            <a:ext cx="2476334" cy="2476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F2404B4-FA64-1440-89B6-905EE2551470}"/>
              </a:ext>
            </a:extLst>
          </p:cNvPr>
          <p:cNvSpPr/>
          <p:nvPr/>
        </p:nvSpPr>
        <p:spPr>
          <a:xfrm>
            <a:off x="3485339" y="2192954"/>
            <a:ext cx="2476334" cy="2476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422C554-6304-E143-95DD-BCE60379E2F9}"/>
              </a:ext>
            </a:extLst>
          </p:cNvPr>
          <p:cNvSpPr/>
          <p:nvPr/>
        </p:nvSpPr>
        <p:spPr>
          <a:xfrm>
            <a:off x="6254133" y="2192954"/>
            <a:ext cx="2476334" cy="2476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46BAEF2-CA10-2249-848B-2827A7C44EA3}"/>
              </a:ext>
            </a:extLst>
          </p:cNvPr>
          <p:cNvSpPr/>
          <p:nvPr/>
        </p:nvSpPr>
        <p:spPr>
          <a:xfrm>
            <a:off x="9022927" y="2190737"/>
            <a:ext cx="2476334" cy="2476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6603419-DCAE-7041-9BDE-FF6DC4CFA7A9}"/>
              </a:ext>
            </a:extLst>
          </p:cNvPr>
          <p:cNvPicPr>
            <a:picLocks noChangeAspect="1"/>
          </p:cNvPicPr>
          <p:nvPr/>
        </p:nvPicPr>
        <p:blipFill>
          <a:blip r:embed="rId3"/>
          <a:stretch>
            <a:fillRect/>
          </a:stretch>
        </p:blipFill>
        <p:spPr>
          <a:xfrm>
            <a:off x="1186249" y="2734580"/>
            <a:ext cx="1528748" cy="1528748"/>
          </a:xfrm>
          <a:prstGeom prst="rect">
            <a:avLst/>
          </a:prstGeom>
        </p:spPr>
      </p:pic>
      <p:pic>
        <p:nvPicPr>
          <p:cNvPr id="6" name="Picture 5">
            <a:extLst>
              <a:ext uri="{FF2B5EF4-FFF2-40B4-BE49-F238E27FC236}">
                <a16:creationId xmlns:a16="http://schemas.microsoft.com/office/drawing/2014/main" id="{58C168F7-5D56-EB4A-A617-85EE3B4A51AD}"/>
              </a:ext>
            </a:extLst>
          </p:cNvPr>
          <p:cNvPicPr>
            <a:picLocks noChangeAspect="1"/>
          </p:cNvPicPr>
          <p:nvPr/>
        </p:nvPicPr>
        <p:blipFill>
          <a:blip r:embed="rId4"/>
          <a:stretch>
            <a:fillRect/>
          </a:stretch>
        </p:blipFill>
        <p:spPr>
          <a:xfrm>
            <a:off x="3950866" y="2648330"/>
            <a:ext cx="1545281" cy="1545281"/>
          </a:xfrm>
          <a:prstGeom prst="rect">
            <a:avLst/>
          </a:prstGeom>
        </p:spPr>
      </p:pic>
      <p:pic>
        <p:nvPicPr>
          <p:cNvPr id="7" name="Picture 6">
            <a:extLst>
              <a:ext uri="{FF2B5EF4-FFF2-40B4-BE49-F238E27FC236}">
                <a16:creationId xmlns:a16="http://schemas.microsoft.com/office/drawing/2014/main" id="{020D8548-8270-4949-8FF7-4431728CBD33}"/>
              </a:ext>
            </a:extLst>
          </p:cNvPr>
          <p:cNvPicPr>
            <a:picLocks noChangeAspect="1"/>
          </p:cNvPicPr>
          <p:nvPr/>
        </p:nvPicPr>
        <p:blipFill>
          <a:blip r:embed="rId5"/>
          <a:stretch>
            <a:fillRect/>
          </a:stretch>
        </p:blipFill>
        <p:spPr>
          <a:xfrm>
            <a:off x="6670233" y="2676886"/>
            <a:ext cx="1644135" cy="1644135"/>
          </a:xfrm>
          <a:prstGeom prst="rect">
            <a:avLst/>
          </a:prstGeom>
        </p:spPr>
      </p:pic>
      <p:pic>
        <p:nvPicPr>
          <p:cNvPr id="8" name="Picture 7">
            <a:extLst>
              <a:ext uri="{FF2B5EF4-FFF2-40B4-BE49-F238E27FC236}">
                <a16:creationId xmlns:a16="http://schemas.microsoft.com/office/drawing/2014/main" id="{7A9C61DC-EA23-C848-9C85-6684EF23A886}"/>
              </a:ext>
            </a:extLst>
          </p:cNvPr>
          <p:cNvPicPr>
            <a:picLocks noChangeAspect="1"/>
          </p:cNvPicPr>
          <p:nvPr/>
        </p:nvPicPr>
        <p:blipFill>
          <a:blip r:embed="rId6"/>
          <a:stretch>
            <a:fillRect/>
          </a:stretch>
        </p:blipFill>
        <p:spPr>
          <a:xfrm rot="655209">
            <a:off x="9405844" y="2516292"/>
            <a:ext cx="1759927" cy="1759927"/>
          </a:xfrm>
          <a:prstGeom prst="rect">
            <a:avLst/>
          </a:prstGeom>
        </p:spPr>
      </p:pic>
    </p:spTree>
    <p:extLst>
      <p:ext uri="{BB962C8B-B14F-4D97-AF65-F5344CB8AC3E}">
        <p14:creationId xmlns:p14="http://schemas.microsoft.com/office/powerpoint/2010/main" val="242177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1062432" y="2370547"/>
            <a:ext cx="10504007" cy="2123658"/>
          </a:xfrm>
          <a:prstGeom prst="rect">
            <a:avLst/>
          </a:prstGeom>
          <a:noFill/>
        </p:spPr>
        <p:txBody>
          <a:bodyPr wrap="square" rtlCol="0">
            <a:spAutoFit/>
          </a:bodyPr>
          <a:lstStyle/>
          <a:p>
            <a:r>
              <a:rPr lang="en-US" sz="6600" b="1" dirty="0">
                <a:latin typeface="Arial Rounded MT Bold" panose="020F0704030504030204" pitchFamily="34" charset="77"/>
              </a:rPr>
              <a:t>Who knows someone who has a </a:t>
            </a:r>
            <a:r>
              <a:rPr lang="en-US" sz="6600" b="1" dirty="0">
                <a:solidFill>
                  <a:srgbClr val="00B0F0"/>
                </a:solidFill>
                <a:latin typeface="Arial Rounded MT Bold" panose="020F0704030504030204" pitchFamily="34" charset="77"/>
              </a:rPr>
              <a:t>BB Gun</a:t>
            </a:r>
            <a:r>
              <a:rPr lang="en-US" sz="6600" b="1" dirty="0">
                <a:latin typeface="Arial Rounded MT Bold" panose="020F0704030504030204" pitchFamily="34" charset="77"/>
              </a:rPr>
              <a:t>?</a:t>
            </a:r>
          </a:p>
        </p:txBody>
      </p:sp>
    </p:spTree>
    <p:extLst>
      <p:ext uri="{BB962C8B-B14F-4D97-AF65-F5344CB8AC3E}">
        <p14:creationId xmlns:p14="http://schemas.microsoft.com/office/powerpoint/2010/main" val="2716022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917961-70D0-3848-9120-2C4DB14EE48B}"/>
              </a:ext>
            </a:extLst>
          </p:cNvPr>
          <p:cNvSpPr txBox="1"/>
          <p:nvPr/>
        </p:nvSpPr>
        <p:spPr>
          <a:xfrm>
            <a:off x="3951894" y="2037152"/>
            <a:ext cx="7843496" cy="2554545"/>
          </a:xfrm>
          <a:prstGeom prst="rect">
            <a:avLst/>
          </a:prstGeom>
          <a:noFill/>
        </p:spPr>
        <p:txBody>
          <a:bodyPr wrap="square" rtlCol="0">
            <a:spAutoFit/>
          </a:bodyPr>
          <a:lstStyle/>
          <a:p>
            <a:r>
              <a:rPr lang="en-US" sz="8000" b="1" dirty="0">
                <a:solidFill>
                  <a:schemeClr val="bg1"/>
                </a:solidFill>
                <a:latin typeface="Arial Rounded MT Bold" panose="020F0704030504030204" pitchFamily="34" charset="77"/>
              </a:rPr>
              <a:t>Let’s play…</a:t>
            </a:r>
          </a:p>
          <a:p>
            <a:r>
              <a:rPr lang="en-US" sz="8000" b="1" dirty="0">
                <a:solidFill>
                  <a:srgbClr val="FFC000"/>
                </a:solidFill>
                <a:latin typeface="Arial Rounded MT Bold" panose="020F0704030504030204" pitchFamily="34" charset="77"/>
              </a:rPr>
              <a:t>real</a:t>
            </a:r>
            <a:r>
              <a:rPr lang="en-US" sz="8000" b="1" dirty="0">
                <a:solidFill>
                  <a:schemeClr val="bg1"/>
                </a:solidFill>
                <a:latin typeface="Arial Rounded MT Bold" panose="020F0704030504030204" pitchFamily="34" charset="77"/>
              </a:rPr>
              <a:t> or </a:t>
            </a:r>
            <a:r>
              <a:rPr lang="en-US" sz="8000" b="1" dirty="0">
                <a:solidFill>
                  <a:srgbClr val="FFC000"/>
                </a:solidFill>
                <a:latin typeface="Arial Rounded MT Bold" panose="020F0704030504030204" pitchFamily="34" charset="77"/>
              </a:rPr>
              <a:t>fake</a:t>
            </a:r>
          </a:p>
        </p:txBody>
      </p:sp>
      <p:sp>
        <p:nvSpPr>
          <p:cNvPr id="3" name="Oval 2">
            <a:extLst>
              <a:ext uri="{FF2B5EF4-FFF2-40B4-BE49-F238E27FC236}">
                <a16:creationId xmlns:a16="http://schemas.microsoft.com/office/drawing/2014/main" id="{D2830177-ECA9-2044-ACBF-72EB86E931A3}"/>
              </a:ext>
            </a:extLst>
          </p:cNvPr>
          <p:cNvSpPr/>
          <p:nvPr/>
        </p:nvSpPr>
        <p:spPr>
          <a:xfrm>
            <a:off x="766853" y="2115363"/>
            <a:ext cx="2476334" cy="2476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0C59D73-7736-6242-BCE9-68DB788D31C0}"/>
              </a:ext>
            </a:extLst>
          </p:cNvPr>
          <p:cNvPicPr>
            <a:picLocks noChangeAspect="1"/>
          </p:cNvPicPr>
          <p:nvPr/>
        </p:nvPicPr>
        <p:blipFill>
          <a:blip r:embed="rId3"/>
          <a:stretch>
            <a:fillRect/>
          </a:stretch>
        </p:blipFill>
        <p:spPr>
          <a:xfrm>
            <a:off x="1186249" y="2734580"/>
            <a:ext cx="1528748" cy="1528748"/>
          </a:xfrm>
          <a:prstGeom prst="rect">
            <a:avLst/>
          </a:prstGeom>
        </p:spPr>
      </p:pic>
    </p:spTree>
    <p:extLst>
      <p:ext uri="{BB962C8B-B14F-4D97-AF65-F5344CB8AC3E}">
        <p14:creationId xmlns:p14="http://schemas.microsoft.com/office/powerpoint/2010/main" val="3333254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2830177-ECA9-2044-ACBF-72EB86E931A3}"/>
              </a:ext>
            </a:extLst>
          </p:cNvPr>
          <p:cNvSpPr/>
          <p:nvPr/>
        </p:nvSpPr>
        <p:spPr>
          <a:xfrm>
            <a:off x="494636" y="485592"/>
            <a:ext cx="5634315" cy="5735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2A83E2-7D55-2242-8829-CAFA0FED0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9747" y="1223032"/>
            <a:ext cx="3086100" cy="61087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9DA100A3-5E99-984E-81CE-3B19F88FA7A5}"/>
              </a:ext>
            </a:extLst>
          </p:cNvPr>
          <p:cNvPicPr>
            <a:picLocks noChangeAspect="1"/>
          </p:cNvPicPr>
          <p:nvPr/>
        </p:nvPicPr>
        <p:blipFill>
          <a:blip r:embed="rId4"/>
          <a:stretch>
            <a:fillRect/>
          </a:stretch>
        </p:blipFill>
        <p:spPr>
          <a:xfrm>
            <a:off x="1015556" y="2347785"/>
            <a:ext cx="4592473" cy="2367904"/>
          </a:xfrm>
          <a:prstGeom prst="rect">
            <a:avLst/>
          </a:prstGeom>
          <a:effectLst/>
        </p:spPr>
      </p:pic>
      <p:sp>
        <p:nvSpPr>
          <p:cNvPr id="7" name="Rectangle 6">
            <a:extLst>
              <a:ext uri="{FF2B5EF4-FFF2-40B4-BE49-F238E27FC236}">
                <a16:creationId xmlns:a16="http://schemas.microsoft.com/office/drawing/2014/main" id="{6A79F233-FA56-F046-925D-B6A370CF4C6C}"/>
              </a:ext>
            </a:extLst>
          </p:cNvPr>
          <p:cNvSpPr/>
          <p:nvPr/>
        </p:nvSpPr>
        <p:spPr>
          <a:xfrm>
            <a:off x="8096550" y="3531737"/>
            <a:ext cx="2570206" cy="1613326"/>
          </a:xfrm>
          <a:prstGeom prst="rect">
            <a:avLst/>
          </a:prstGeom>
          <a:solidFill>
            <a:srgbClr val="FF4D4D"/>
          </a:solidFill>
          <a:ln w="381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Arial Rounded MT Bold" panose="020F0704030504030204" pitchFamily="34" charset="77"/>
              </a:rPr>
              <a:t>Fake</a:t>
            </a:r>
          </a:p>
        </p:txBody>
      </p:sp>
    </p:spTree>
    <p:extLst>
      <p:ext uri="{BB962C8B-B14F-4D97-AF65-F5344CB8AC3E}">
        <p14:creationId xmlns:p14="http://schemas.microsoft.com/office/powerpoint/2010/main" val="187214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2830177-ECA9-2044-ACBF-72EB86E931A3}"/>
              </a:ext>
            </a:extLst>
          </p:cNvPr>
          <p:cNvSpPr/>
          <p:nvPr/>
        </p:nvSpPr>
        <p:spPr>
          <a:xfrm>
            <a:off x="494636" y="485592"/>
            <a:ext cx="5634315" cy="5735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2A83E2-7D55-2242-8829-CAFA0FED0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9747" y="1223032"/>
            <a:ext cx="3086100" cy="6108700"/>
          </a:xfrm>
          <a:prstGeom prst="rect">
            <a:avLst/>
          </a:prstGeom>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6A79F233-FA56-F046-925D-B6A370CF4C6C}"/>
              </a:ext>
            </a:extLst>
          </p:cNvPr>
          <p:cNvSpPr/>
          <p:nvPr/>
        </p:nvSpPr>
        <p:spPr>
          <a:xfrm>
            <a:off x="8071836" y="3531737"/>
            <a:ext cx="2570206" cy="1613326"/>
          </a:xfrm>
          <a:prstGeom prst="rect">
            <a:avLst/>
          </a:prstGeom>
          <a:solidFill>
            <a:schemeClr val="accent6"/>
          </a:solidFill>
          <a:ln w="38100">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Arial Rounded MT Bold" panose="020F0704030504030204" pitchFamily="34" charset="77"/>
              </a:rPr>
              <a:t>Real</a:t>
            </a:r>
          </a:p>
        </p:txBody>
      </p:sp>
      <p:pic>
        <p:nvPicPr>
          <p:cNvPr id="8" name="Picture 7">
            <a:extLst>
              <a:ext uri="{FF2B5EF4-FFF2-40B4-BE49-F238E27FC236}">
                <a16:creationId xmlns:a16="http://schemas.microsoft.com/office/drawing/2014/main" id="{A3FDAE43-39B8-A342-AA42-C983F6C0A04B}"/>
              </a:ext>
            </a:extLst>
          </p:cNvPr>
          <p:cNvPicPr>
            <a:picLocks noChangeAspect="1"/>
          </p:cNvPicPr>
          <p:nvPr/>
        </p:nvPicPr>
        <p:blipFill>
          <a:blip r:embed="rId4"/>
          <a:stretch>
            <a:fillRect/>
          </a:stretch>
        </p:blipFill>
        <p:spPr>
          <a:xfrm rot="1551178">
            <a:off x="1029207" y="2400072"/>
            <a:ext cx="4207131" cy="2263330"/>
          </a:xfrm>
          <a:prstGeom prst="rect">
            <a:avLst/>
          </a:prstGeom>
          <a:effectLst/>
        </p:spPr>
      </p:pic>
    </p:spTree>
    <p:extLst>
      <p:ext uri="{BB962C8B-B14F-4D97-AF65-F5344CB8AC3E}">
        <p14:creationId xmlns:p14="http://schemas.microsoft.com/office/powerpoint/2010/main" val="4316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2830177-ECA9-2044-ACBF-72EB86E931A3}"/>
              </a:ext>
            </a:extLst>
          </p:cNvPr>
          <p:cNvSpPr/>
          <p:nvPr/>
        </p:nvSpPr>
        <p:spPr>
          <a:xfrm>
            <a:off x="494636" y="485592"/>
            <a:ext cx="5634315" cy="5735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2A83E2-7D55-2242-8829-CAFA0FED0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9747" y="1223032"/>
            <a:ext cx="3086100" cy="6108700"/>
          </a:xfrm>
          <a:prstGeom prst="rect">
            <a:avLst/>
          </a:prstGeom>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6A79F233-FA56-F046-925D-B6A370CF4C6C}"/>
              </a:ext>
            </a:extLst>
          </p:cNvPr>
          <p:cNvSpPr/>
          <p:nvPr/>
        </p:nvSpPr>
        <p:spPr>
          <a:xfrm>
            <a:off x="8071836" y="3531737"/>
            <a:ext cx="2570206" cy="1613326"/>
          </a:xfrm>
          <a:prstGeom prst="rect">
            <a:avLst/>
          </a:prstGeom>
          <a:solidFill>
            <a:schemeClr val="accent6"/>
          </a:solidFill>
          <a:ln w="38100">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Arial Rounded MT Bold" panose="020F0704030504030204" pitchFamily="34" charset="77"/>
              </a:rPr>
              <a:t>Real</a:t>
            </a:r>
          </a:p>
        </p:txBody>
      </p:sp>
      <p:pic>
        <p:nvPicPr>
          <p:cNvPr id="6" name="Picture 5">
            <a:extLst>
              <a:ext uri="{FF2B5EF4-FFF2-40B4-BE49-F238E27FC236}">
                <a16:creationId xmlns:a16="http://schemas.microsoft.com/office/drawing/2014/main" id="{0470D8CB-2288-F94D-8903-7C1EA5D22D6C}"/>
              </a:ext>
            </a:extLst>
          </p:cNvPr>
          <p:cNvPicPr>
            <a:picLocks noChangeAspect="1"/>
          </p:cNvPicPr>
          <p:nvPr/>
        </p:nvPicPr>
        <p:blipFill>
          <a:blip r:embed="rId4"/>
          <a:stretch>
            <a:fillRect/>
          </a:stretch>
        </p:blipFill>
        <p:spPr>
          <a:xfrm rot="19904251">
            <a:off x="1380225" y="1770063"/>
            <a:ext cx="3863136" cy="3463501"/>
          </a:xfrm>
          <a:prstGeom prst="rect">
            <a:avLst/>
          </a:prstGeom>
          <a:effectLst/>
        </p:spPr>
      </p:pic>
    </p:spTree>
    <p:extLst>
      <p:ext uri="{BB962C8B-B14F-4D97-AF65-F5344CB8AC3E}">
        <p14:creationId xmlns:p14="http://schemas.microsoft.com/office/powerpoint/2010/main" val="86806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2830177-ECA9-2044-ACBF-72EB86E931A3}"/>
              </a:ext>
            </a:extLst>
          </p:cNvPr>
          <p:cNvSpPr/>
          <p:nvPr/>
        </p:nvSpPr>
        <p:spPr>
          <a:xfrm>
            <a:off x="494636" y="485592"/>
            <a:ext cx="5634315" cy="5735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2A83E2-7D55-2242-8829-CAFA0FED0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9747" y="1223032"/>
            <a:ext cx="3086100" cy="6108700"/>
          </a:xfrm>
          <a:prstGeom prst="rect">
            <a:avLst/>
          </a:prstGeom>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6A79F233-FA56-F046-925D-B6A370CF4C6C}"/>
              </a:ext>
            </a:extLst>
          </p:cNvPr>
          <p:cNvSpPr/>
          <p:nvPr/>
        </p:nvSpPr>
        <p:spPr>
          <a:xfrm>
            <a:off x="8096550" y="3531737"/>
            <a:ext cx="2570206" cy="1613326"/>
          </a:xfrm>
          <a:prstGeom prst="rect">
            <a:avLst/>
          </a:prstGeom>
          <a:solidFill>
            <a:srgbClr val="FF4D4D"/>
          </a:solidFill>
          <a:ln w="381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Arial Rounded MT Bold" panose="020F0704030504030204" pitchFamily="34" charset="77"/>
              </a:rPr>
              <a:t>Fake</a:t>
            </a:r>
          </a:p>
        </p:txBody>
      </p:sp>
      <p:pic>
        <p:nvPicPr>
          <p:cNvPr id="8" name="Picture 7">
            <a:extLst>
              <a:ext uri="{FF2B5EF4-FFF2-40B4-BE49-F238E27FC236}">
                <a16:creationId xmlns:a16="http://schemas.microsoft.com/office/drawing/2014/main" id="{76A38580-6AC7-1949-A8B3-ED8EC9E120DA}"/>
              </a:ext>
            </a:extLst>
          </p:cNvPr>
          <p:cNvPicPr>
            <a:picLocks noChangeAspect="1"/>
          </p:cNvPicPr>
          <p:nvPr/>
        </p:nvPicPr>
        <p:blipFill>
          <a:blip r:embed="rId4"/>
          <a:stretch>
            <a:fillRect/>
          </a:stretch>
        </p:blipFill>
        <p:spPr>
          <a:xfrm rot="773032">
            <a:off x="754707" y="2473158"/>
            <a:ext cx="5114172" cy="1968875"/>
          </a:xfrm>
          <a:prstGeom prst="rect">
            <a:avLst/>
          </a:prstGeom>
          <a:effectLst/>
        </p:spPr>
      </p:pic>
    </p:spTree>
    <p:extLst>
      <p:ext uri="{BB962C8B-B14F-4D97-AF65-F5344CB8AC3E}">
        <p14:creationId xmlns:p14="http://schemas.microsoft.com/office/powerpoint/2010/main" val="96034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917961-70D0-3848-9120-2C4DB14EE48B}"/>
              </a:ext>
            </a:extLst>
          </p:cNvPr>
          <p:cNvSpPr txBox="1"/>
          <p:nvPr/>
        </p:nvSpPr>
        <p:spPr>
          <a:xfrm>
            <a:off x="558379" y="2588264"/>
            <a:ext cx="10893290" cy="1323439"/>
          </a:xfrm>
          <a:prstGeom prst="rect">
            <a:avLst/>
          </a:prstGeom>
          <a:noFill/>
        </p:spPr>
        <p:txBody>
          <a:bodyPr wrap="square" rtlCol="0">
            <a:spAutoFit/>
          </a:bodyPr>
          <a:lstStyle/>
          <a:p>
            <a:pPr algn="ctr"/>
            <a:r>
              <a:rPr lang="en-US" sz="8000" b="1" dirty="0">
                <a:solidFill>
                  <a:schemeClr val="bg1"/>
                </a:solidFill>
                <a:latin typeface="Arial Rounded MT Bold" panose="020F0704030504030204" pitchFamily="34" charset="77"/>
              </a:rPr>
              <a:t>Anti-social </a:t>
            </a:r>
            <a:r>
              <a:rPr lang="en-US" sz="8000" b="1" dirty="0" err="1">
                <a:solidFill>
                  <a:schemeClr val="bg1"/>
                </a:solidFill>
                <a:latin typeface="Arial Rounded MT Bold" panose="020F0704030504030204" pitchFamily="34" charset="77"/>
              </a:rPr>
              <a:t>behaviour</a:t>
            </a:r>
            <a:endParaRPr lang="en-US" sz="8000" b="1" dirty="0">
              <a:solidFill>
                <a:srgbClr val="00B0F0"/>
              </a:solidFill>
              <a:latin typeface="Arial Rounded MT Bold" panose="020F0704030504030204" pitchFamily="34" charset="77"/>
            </a:endParaRPr>
          </a:p>
        </p:txBody>
      </p:sp>
    </p:spTree>
    <p:extLst>
      <p:ext uri="{BB962C8B-B14F-4D97-AF65-F5344CB8AC3E}">
        <p14:creationId xmlns:p14="http://schemas.microsoft.com/office/powerpoint/2010/main" val="459473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2830177-ECA9-2044-ACBF-72EB86E931A3}"/>
              </a:ext>
            </a:extLst>
          </p:cNvPr>
          <p:cNvSpPr/>
          <p:nvPr/>
        </p:nvSpPr>
        <p:spPr>
          <a:xfrm>
            <a:off x="494636" y="485592"/>
            <a:ext cx="5634315" cy="5735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2A83E2-7D55-2242-8829-CAFA0FED0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9747" y="1223032"/>
            <a:ext cx="3086100" cy="6108700"/>
          </a:xfrm>
          <a:prstGeom prst="rect">
            <a:avLst/>
          </a:prstGeom>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6A79F233-FA56-F046-925D-B6A370CF4C6C}"/>
              </a:ext>
            </a:extLst>
          </p:cNvPr>
          <p:cNvSpPr/>
          <p:nvPr/>
        </p:nvSpPr>
        <p:spPr>
          <a:xfrm>
            <a:off x="8071836" y="3531737"/>
            <a:ext cx="2570206" cy="1613326"/>
          </a:xfrm>
          <a:prstGeom prst="rect">
            <a:avLst/>
          </a:prstGeom>
          <a:solidFill>
            <a:schemeClr val="accent6"/>
          </a:solidFill>
          <a:ln w="38100">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Arial Rounded MT Bold" panose="020F0704030504030204" pitchFamily="34" charset="77"/>
              </a:rPr>
              <a:t>Real</a:t>
            </a:r>
          </a:p>
        </p:txBody>
      </p:sp>
      <p:pic>
        <p:nvPicPr>
          <p:cNvPr id="8" name="Picture 7">
            <a:extLst>
              <a:ext uri="{FF2B5EF4-FFF2-40B4-BE49-F238E27FC236}">
                <a16:creationId xmlns:a16="http://schemas.microsoft.com/office/drawing/2014/main" id="{627BC909-7A91-F545-B33F-353E8F89C044}"/>
              </a:ext>
            </a:extLst>
          </p:cNvPr>
          <p:cNvPicPr>
            <a:picLocks noChangeAspect="1"/>
          </p:cNvPicPr>
          <p:nvPr/>
        </p:nvPicPr>
        <p:blipFill>
          <a:blip r:embed="rId4"/>
          <a:stretch>
            <a:fillRect/>
          </a:stretch>
        </p:blipFill>
        <p:spPr>
          <a:xfrm rot="1513086" flipH="1">
            <a:off x="514241" y="2278624"/>
            <a:ext cx="5440919" cy="2171918"/>
          </a:xfrm>
          <a:prstGeom prst="rect">
            <a:avLst/>
          </a:prstGeom>
          <a:effectLst>
            <a:outerShdw blurRad="50800" dist="215900" dir="5400000" algn="t" rotWithShape="0">
              <a:prstClr val="black">
                <a:alpha val="40000"/>
              </a:prstClr>
            </a:outerShdw>
          </a:effectLst>
        </p:spPr>
      </p:pic>
    </p:spTree>
    <p:extLst>
      <p:ext uri="{BB962C8B-B14F-4D97-AF65-F5344CB8AC3E}">
        <p14:creationId xmlns:p14="http://schemas.microsoft.com/office/powerpoint/2010/main" val="16583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4D4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78E39E-73CB-7E42-BCC2-E46BBD111395}"/>
              </a:ext>
            </a:extLst>
          </p:cNvPr>
          <p:cNvSpPr txBox="1"/>
          <p:nvPr/>
        </p:nvSpPr>
        <p:spPr>
          <a:xfrm>
            <a:off x="1309815" y="2038577"/>
            <a:ext cx="10008973" cy="2800767"/>
          </a:xfrm>
          <a:prstGeom prst="rect">
            <a:avLst/>
          </a:prstGeom>
          <a:noFill/>
        </p:spPr>
        <p:txBody>
          <a:bodyPr wrap="square" rtlCol="0">
            <a:spAutoFit/>
          </a:bodyPr>
          <a:lstStyle/>
          <a:p>
            <a:r>
              <a:rPr lang="en-US" sz="8800" b="1" dirty="0">
                <a:solidFill>
                  <a:schemeClr val="bg1"/>
                </a:solidFill>
                <a:latin typeface="Arial Rounded MT Bold" panose="020F0704030504030204" pitchFamily="34" charset="77"/>
              </a:rPr>
              <a:t>It’s hard to tell isn’t it!</a:t>
            </a:r>
            <a:endParaRPr lang="en-US" sz="8800" b="1" dirty="0">
              <a:solidFill>
                <a:srgbClr val="FFC000"/>
              </a:solidFill>
              <a:latin typeface="Arial Rounded MT Bold" panose="020F0704030504030204" pitchFamily="34" charset="77"/>
            </a:endParaRPr>
          </a:p>
        </p:txBody>
      </p:sp>
    </p:spTree>
    <p:extLst>
      <p:ext uri="{BB962C8B-B14F-4D97-AF65-F5344CB8AC3E}">
        <p14:creationId xmlns:p14="http://schemas.microsoft.com/office/powerpoint/2010/main" val="3807431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1037718" y="1900990"/>
            <a:ext cx="10504007" cy="3139321"/>
          </a:xfrm>
          <a:prstGeom prst="rect">
            <a:avLst/>
          </a:prstGeom>
          <a:noFill/>
        </p:spPr>
        <p:txBody>
          <a:bodyPr wrap="square" rtlCol="0">
            <a:spAutoFit/>
          </a:bodyPr>
          <a:lstStyle/>
          <a:p>
            <a:r>
              <a:rPr lang="en-US" sz="6600" b="1" dirty="0">
                <a:latin typeface="Arial Rounded MT Bold" panose="020F0704030504030204" pitchFamily="34" charset="77"/>
              </a:rPr>
              <a:t>Are </a:t>
            </a:r>
            <a:r>
              <a:rPr lang="en-US" sz="6600" b="1" dirty="0">
                <a:solidFill>
                  <a:srgbClr val="00B0F0"/>
                </a:solidFill>
                <a:latin typeface="Arial Rounded MT Bold" panose="020F0704030504030204" pitchFamily="34" charset="77"/>
              </a:rPr>
              <a:t>you</a:t>
            </a:r>
            <a:r>
              <a:rPr lang="en-US" sz="6600" b="1" dirty="0">
                <a:latin typeface="Arial Rounded MT Bold" panose="020F0704030504030204" pitchFamily="34" charset="77"/>
              </a:rPr>
              <a:t> allowed to carry a weapon in </a:t>
            </a:r>
            <a:r>
              <a:rPr lang="en-US" sz="6600" b="1" dirty="0">
                <a:solidFill>
                  <a:srgbClr val="00B0F0"/>
                </a:solidFill>
                <a:latin typeface="Arial Rounded MT Bold" panose="020F0704030504030204" pitchFamily="34" charset="77"/>
              </a:rPr>
              <a:t>public</a:t>
            </a:r>
            <a:r>
              <a:rPr lang="en-US" sz="6600" b="1" dirty="0">
                <a:latin typeface="Arial Rounded MT Bold" panose="020F0704030504030204" pitchFamily="34" charset="77"/>
              </a:rPr>
              <a:t> to </a:t>
            </a:r>
            <a:br>
              <a:rPr lang="en-US" sz="6600" b="1" dirty="0">
                <a:latin typeface="Arial Rounded MT Bold" panose="020F0704030504030204" pitchFamily="34" charset="77"/>
              </a:rPr>
            </a:br>
            <a:r>
              <a:rPr lang="en-US" sz="6600" b="1" dirty="0">
                <a:latin typeface="Arial Rounded MT Bold" panose="020F0704030504030204" pitchFamily="34" charset="77"/>
              </a:rPr>
              <a:t>protect yourself?</a:t>
            </a:r>
          </a:p>
        </p:txBody>
      </p:sp>
    </p:spTree>
    <p:extLst>
      <p:ext uri="{BB962C8B-B14F-4D97-AF65-F5344CB8AC3E}">
        <p14:creationId xmlns:p14="http://schemas.microsoft.com/office/powerpoint/2010/main" val="529467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917961-70D0-3848-9120-2C4DB14EE48B}"/>
              </a:ext>
            </a:extLst>
          </p:cNvPr>
          <p:cNvSpPr txBox="1"/>
          <p:nvPr/>
        </p:nvSpPr>
        <p:spPr>
          <a:xfrm>
            <a:off x="3951894" y="2037152"/>
            <a:ext cx="7843496" cy="2554545"/>
          </a:xfrm>
          <a:prstGeom prst="rect">
            <a:avLst/>
          </a:prstGeom>
          <a:noFill/>
        </p:spPr>
        <p:txBody>
          <a:bodyPr wrap="square" rtlCol="0">
            <a:spAutoFit/>
          </a:bodyPr>
          <a:lstStyle/>
          <a:p>
            <a:r>
              <a:rPr lang="en-US" sz="8000" b="1" dirty="0">
                <a:solidFill>
                  <a:schemeClr val="bg1"/>
                </a:solidFill>
                <a:latin typeface="Arial Rounded MT Bold" panose="020F0704030504030204" pitchFamily="34" charset="77"/>
              </a:rPr>
              <a:t>Let’s talk about </a:t>
            </a:r>
            <a:r>
              <a:rPr lang="en-US" sz="8000" b="1" dirty="0">
                <a:solidFill>
                  <a:srgbClr val="FFC000"/>
                </a:solidFill>
                <a:latin typeface="Arial Rounded MT Bold" panose="020F0704030504030204" pitchFamily="34" charset="77"/>
              </a:rPr>
              <a:t>knives</a:t>
            </a:r>
          </a:p>
        </p:txBody>
      </p:sp>
      <p:sp>
        <p:nvSpPr>
          <p:cNvPr id="3" name="Oval 2">
            <a:extLst>
              <a:ext uri="{FF2B5EF4-FFF2-40B4-BE49-F238E27FC236}">
                <a16:creationId xmlns:a16="http://schemas.microsoft.com/office/drawing/2014/main" id="{D2830177-ECA9-2044-ACBF-72EB86E931A3}"/>
              </a:ext>
            </a:extLst>
          </p:cNvPr>
          <p:cNvSpPr/>
          <p:nvPr/>
        </p:nvSpPr>
        <p:spPr>
          <a:xfrm>
            <a:off x="766853" y="2115363"/>
            <a:ext cx="2476334" cy="2476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AD0702-50F2-104E-9DEA-A5C852415A7B}"/>
              </a:ext>
            </a:extLst>
          </p:cNvPr>
          <p:cNvPicPr>
            <a:picLocks noChangeAspect="1"/>
          </p:cNvPicPr>
          <p:nvPr/>
        </p:nvPicPr>
        <p:blipFill>
          <a:blip r:embed="rId3"/>
          <a:stretch>
            <a:fillRect/>
          </a:stretch>
        </p:blipFill>
        <p:spPr>
          <a:xfrm>
            <a:off x="1182952" y="2531462"/>
            <a:ext cx="1644135" cy="1644135"/>
          </a:xfrm>
          <a:prstGeom prst="rect">
            <a:avLst/>
          </a:prstGeom>
        </p:spPr>
      </p:pic>
    </p:spTree>
    <p:extLst>
      <p:ext uri="{BB962C8B-B14F-4D97-AF65-F5344CB8AC3E}">
        <p14:creationId xmlns:p14="http://schemas.microsoft.com/office/powerpoint/2010/main" val="2161820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1037718" y="2123411"/>
            <a:ext cx="10504007" cy="2123658"/>
          </a:xfrm>
          <a:prstGeom prst="rect">
            <a:avLst/>
          </a:prstGeom>
          <a:noFill/>
        </p:spPr>
        <p:txBody>
          <a:bodyPr wrap="square" rtlCol="0">
            <a:spAutoFit/>
          </a:bodyPr>
          <a:lstStyle/>
          <a:p>
            <a:r>
              <a:rPr lang="en-US" sz="6600" b="1" dirty="0">
                <a:latin typeface="Arial Rounded MT Bold" panose="020F0704030504030204" pitchFamily="34" charset="77"/>
              </a:rPr>
              <a:t>Is someone </a:t>
            </a:r>
            <a:r>
              <a:rPr lang="en-US" sz="6600" b="1" dirty="0">
                <a:solidFill>
                  <a:srgbClr val="00B0F0"/>
                </a:solidFill>
                <a:latin typeface="Arial Rounded MT Bold" panose="020F0704030504030204" pitchFamily="34" charset="77"/>
              </a:rPr>
              <a:t>safer </a:t>
            </a:r>
            <a:r>
              <a:rPr lang="en-US" sz="6600" b="1" dirty="0">
                <a:latin typeface="Arial Rounded MT Bold" panose="020F0704030504030204" pitchFamily="34" charset="77"/>
              </a:rPr>
              <a:t>if they carry a knife?</a:t>
            </a:r>
          </a:p>
        </p:txBody>
      </p:sp>
    </p:spTree>
    <p:extLst>
      <p:ext uri="{BB962C8B-B14F-4D97-AF65-F5344CB8AC3E}">
        <p14:creationId xmlns:p14="http://schemas.microsoft.com/office/powerpoint/2010/main" val="1688132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4D4D"/>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936CDF4-D86D-F648-9BBB-62B9ED7A19E9}"/>
              </a:ext>
            </a:extLst>
          </p:cNvPr>
          <p:cNvSpPr/>
          <p:nvPr/>
        </p:nvSpPr>
        <p:spPr>
          <a:xfrm>
            <a:off x="3533885" y="1649257"/>
            <a:ext cx="2476334" cy="2476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F2404B4-FA64-1440-89B6-905EE2551470}"/>
              </a:ext>
            </a:extLst>
          </p:cNvPr>
          <p:cNvSpPr/>
          <p:nvPr/>
        </p:nvSpPr>
        <p:spPr>
          <a:xfrm>
            <a:off x="6302678" y="1649256"/>
            <a:ext cx="2476334" cy="2476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BE57B58-E7BA-254E-A86B-C5C9A5A79F3B}"/>
              </a:ext>
            </a:extLst>
          </p:cNvPr>
          <p:cNvSpPr/>
          <p:nvPr/>
        </p:nvSpPr>
        <p:spPr>
          <a:xfrm>
            <a:off x="3533886" y="4599492"/>
            <a:ext cx="2476333" cy="6038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Arial Rounded MT Bold" panose="020F0704030504030204" pitchFamily="34" charset="77"/>
              </a:rPr>
              <a:t>Arrest</a:t>
            </a:r>
          </a:p>
        </p:txBody>
      </p:sp>
      <p:sp>
        <p:nvSpPr>
          <p:cNvPr id="15" name="Rounded Rectangle 14">
            <a:extLst>
              <a:ext uri="{FF2B5EF4-FFF2-40B4-BE49-F238E27FC236}">
                <a16:creationId xmlns:a16="http://schemas.microsoft.com/office/drawing/2014/main" id="{B07C3F2E-296A-8B49-974B-15A4F4D6851D}"/>
              </a:ext>
            </a:extLst>
          </p:cNvPr>
          <p:cNvSpPr/>
          <p:nvPr/>
        </p:nvSpPr>
        <p:spPr>
          <a:xfrm>
            <a:off x="6302679" y="4599492"/>
            <a:ext cx="2476333" cy="6038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Arial Rounded MT Bold" panose="020F0704030504030204" pitchFamily="34" charset="77"/>
              </a:rPr>
              <a:t>Details taken</a:t>
            </a:r>
          </a:p>
        </p:txBody>
      </p:sp>
      <p:pic>
        <p:nvPicPr>
          <p:cNvPr id="6" name="Picture 5">
            <a:extLst>
              <a:ext uri="{FF2B5EF4-FFF2-40B4-BE49-F238E27FC236}">
                <a16:creationId xmlns:a16="http://schemas.microsoft.com/office/drawing/2014/main" id="{D545E771-0709-0147-BF75-2055E37F7FA5}"/>
              </a:ext>
            </a:extLst>
          </p:cNvPr>
          <p:cNvPicPr>
            <a:picLocks noChangeAspect="1"/>
          </p:cNvPicPr>
          <p:nvPr/>
        </p:nvPicPr>
        <p:blipFill>
          <a:blip r:embed="rId3"/>
          <a:stretch>
            <a:fillRect/>
          </a:stretch>
        </p:blipFill>
        <p:spPr>
          <a:xfrm>
            <a:off x="3941749" y="2151919"/>
            <a:ext cx="1539819" cy="1539819"/>
          </a:xfrm>
          <a:prstGeom prst="rect">
            <a:avLst/>
          </a:prstGeom>
        </p:spPr>
      </p:pic>
      <p:pic>
        <p:nvPicPr>
          <p:cNvPr id="7" name="Picture 6">
            <a:extLst>
              <a:ext uri="{FF2B5EF4-FFF2-40B4-BE49-F238E27FC236}">
                <a16:creationId xmlns:a16="http://schemas.microsoft.com/office/drawing/2014/main" id="{B8DA0329-BB3B-EB41-B813-102E1C9C52B6}"/>
              </a:ext>
            </a:extLst>
          </p:cNvPr>
          <p:cNvPicPr>
            <a:picLocks noChangeAspect="1"/>
          </p:cNvPicPr>
          <p:nvPr/>
        </p:nvPicPr>
        <p:blipFill>
          <a:blip r:embed="rId4"/>
          <a:stretch>
            <a:fillRect/>
          </a:stretch>
        </p:blipFill>
        <p:spPr>
          <a:xfrm>
            <a:off x="6755848" y="2151919"/>
            <a:ext cx="1702987" cy="1702987"/>
          </a:xfrm>
          <a:prstGeom prst="rect">
            <a:avLst/>
          </a:prstGeom>
        </p:spPr>
      </p:pic>
    </p:spTree>
    <p:extLst>
      <p:ext uri="{BB962C8B-B14F-4D97-AF65-F5344CB8AC3E}">
        <p14:creationId xmlns:p14="http://schemas.microsoft.com/office/powerpoint/2010/main" val="947014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4BEBF"/>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9D4977C-145B-374C-BFC7-CD9212116BA3}"/>
              </a:ext>
            </a:extLst>
          </p:cNvPr>
          <p:cNvGrpSpPr/>
          <p:nvPr/>
        </p:nvGrpSpPr>
        <p:grpSpPr>
          <a:xfrm>
            <a:off x="8728328" y="2104720"/>
            <a:ext cx="2443379" cy="2443379"/>
            <a:chOff x="515448" y="2183611"/>
            <a:chExt cx="2443379" cy="2443379"/>
          </a:xfrm>
          <a:effectLst/>
        </p:grpSpPr>
        <p:sp>
          <p:nvSpPr>
            <p:cNvPr id="5" name="Oval 4">
              <a:extLst>
                <a:ext uri="{FF2B5EF4-FFF2-40B4-BE49-F238E27FC236}">
                  <a16:creationId xmlns:a16="http://schemas.microsoft.com/office/drawing/2014/main" id="{F3427599-EED3-944E-97D2-92B35325CF5A}"/>
                </a:ext>
              </a:extLst>
            </p:cNvPr>
            <p:cNvSpPr/>
            <p:nvPr/>
          </p:nvSpPr>
          <p:spPr>
            <a:xfrm>
              <a:off x="515448" y="2183611"/>
              <a:ext cx="2443379" cy="24433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AABDE84-BE60-474A-8A9F-86B19367713A}"/>
                </a:ext>
              </a:extLst>
            </p:cNvPr>
            <p:cNvPicPr>
              <a:picLocks noChangeAspect="1"/>
            </p:cNvPicPr>
            <p:nvPr/>
          </p:nvPicPr>
          <p:blipFill>
            <a:blip r:embed="rId2"/>
            <a:stretch>
              <a:fillRect/>
            </a:stretch>
          </p:blipFill>
          <p:spPr>
            <a:xfrm>
              <a:off x="700120" y="2355598"/>
              <a:ext cx="2074037" cy="2074037"/>
            </a:xfrm>
            <a:prstGeom prst="rect">
              <a:avLst/>
            </a:prstGeom>
          </p:spPr>
        </p:pic>
      </p:grpSp>
      <p:grpSp>
        <p:nvGrpSpPr>
          <p:cNvPr id="7" name="Group 6">
            <a:extLst>
              <a:ext uri="{FF2B5EF4-FFF2-40B4-BE49-F238E27FC236}">
                <a16:creationId xmlns:a16="http://schemas.microsoft.com/office/drawing/2014/main" id="{4C7E4E68-31CD-6441-8675-54C37706342A}"/>
              </a:ext>
            </a:extLst>
          </p:cNvPr>
          <p:cNvGrpSpPr/>
          <p:nvPr/>
        </p:nvGrpSpPr>
        <p:grpSpPr>
          <a:xfrm>
            <a:off x="3436797" y="2104720"/>
            <a:ext cx="2443379" cy="2443379"/>
            <a:chOff x="3143499" y="2170926"/>
            <a:chExt cx="2443379" cy="2443379"/>
          </a:xfrm>
          <a:effectLst/>
        </p:grpSpPr>
        <p:sp>
          <p:nvSpPr>
            <p:cNvPr id="8" name="Oval 7">
              <a:extLst>
                <a:ext uri="{FF2B5EF4-FFF2-40B4-BE49-F238E27FC236}">
                  <a16:creationId xmlns:a16="http://schemas.microsoft.com/office/drawing/2014/main" id="{6BCD2A38-7C4A-8749-96E8-1844CEA4F0B3}"/>
                </a:ext>
              </a:extLst>
            </p:cNvPr>
            <p:cNvSpPr/>
            <p:nvPr/>
          </p:nvSpPr>
          <p:spPr>
            <a:xfrm>
              <a:off x="3143499" y="2170926"/>
              <a:ext cx="2443379" cy="24433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612F6F4-97C6-6544-A594-67A5558F6938}"/>
                </a:ext>
              </a:extLst>
            </p:cNvPr>
            <p:cNvPicPr>
              <a:picLocks noChangeAspect="1"/>
            </p:cNvPicPr>
            <p:nvPr/>
          </p:nvPicPr>
          <p:blipFill>
            <a:blip r:embed="rId3"/>
            <a:stretch>
              <a:fillRect/>
            </a:stretch>
          </p:blipFill>
          <p:spPr>
            <a:xfrm>
              <a:off x="3312101" y="2348765"/>
              <a:ext cx="2087699" cy="2087699"/>
            </a:xfrm>
            <a:prstGeom prst="rect">
              <a:avLst/>
            </a:prstGeom>
          </p:spPr>
        </p:pic>
      </p:grpSp>
      <p:grpSp>
        <p:nvGrpSpPr>
          <p:cNvPr id="11" name="Group 10">
            <a:extLst>
              <a:ext uri="{FF2B5EF4-FFF2-40B4-BE49-F238E27FC236}">
                <a16:creationId xmlns:a16="http://schemas.microsoft.com/office/drawing/2014/main" id="{3424D38E-CCDA-884E-9B7D-CCA6AFF5D2A9}"/>
              </a:ext>
            </a:extLst>
          </p:cNvPr>
          <p:cNvGrpSpPr/>
          <p:nvPr/>
        </p:nvGrpSpPr>
        <p:grpSpPr>
          <a:xfrm>
            <a:off x="791330" y="2104720"/>
            <a:ext cx="2443379" cy="2443379"/>
            <a:chOff x="5771550" y="2226062"/>
            <a:chExt cx="2443379" cy="2443379"/>
          </a:xfrm>
          <a:effectLst/>
        </p:grpSpPr>
        <p:sp>
          <p:nvSpPr>
            <p:cNvPr id="12" name="Oval 11">
              <a:extLst>
                <a:ext uri="{FF2B5EF4-FFF2-40B4-BE49-F238E27FC236}">
                  <a16:creationId xmlns:a16="http://schemas.microsoft.com/office/drawing/2014/main" id="{9F313E7E-8382-6242-9DFB-F7CAF58BB08E}"/>
                </a:ext>
              </a:extLst>
            </p:cNvPr>
            <p:cNvSpPr/>
            <p:nvPr/>
          </p:nvSpPr>
          <p:spPr>
            <a:xfrm>
              <a:off x="5771550" y="2226062"/>
              <a:ext cx="2443379" cy="24433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B0F643D-4183-194D-A6B4-D519623B8341}"/>
                </a:ext>
              </a:extLst>
            </p:cNvPr>
            <p:cNvPicPr>
              <a:picLocks noChangeAspect="1"/>
            </p:cNvPicPr>
            <p:nvPr/>
          </p:nvPicPr>
          <p:blipFill>
            <a:blip r:embed="rId4"/>
            <a:stretch>
              <a:fillRect/>
            </a:stretch>
          </p:blipFill>
          <p:spPr>
            <a:xfrm>
              <a:off x="5960418" y="2408731"/>
              <a:ext cx="2087699" cy="2087699"/>
            </a:xfrm>
            <a:prstGeom prst="rect">
              <a:avLst/>
            </a:prstGeom>
          </p:spPr>
        </p:pic>
      </p:grpSp>
      <p:grpSp>
        <p:nvGrpSpPr>
          <p:cNvPr id="14" name="Group 13">
            <a:extLst>
              <a:ext uri="{FF2B5EF4-FFF2-40B4-BE49-F238E27FC236}">
                <a16:creationId xmlns:a16="http://schemas.microsoft.com/office/drawing/2014/main" id="{BE87E8F6-AE0D-E647-9E1E-C703184CB2F4}"/>
              </a:ext>
            </a:extLst>
          </p:cNvPr>
          <p:cNvGrpSpPr/>
          <p:nvPr/>
        </p:nvGrpSpPr>
        <p:grpSpPr>
          <a:xfrm>
            <a:off x="6096851" y="2104720"/>
            <a:ext cx="2443379" cy="2443379"/>
            <a:chOff x="8418077" y="2226061"/>
            <a:chExt cx="2443379" cy="2443379"/>
          </a:xfrm>
          <a:effectLst/>
        </p:grpSpPr>
        <p:sp>
          <p:nvSpPr>
            <p:cNvPr id="15" name="Oval 14">
              <a:extLst>
                <a:ext uri="{FF2B5EF4-FFF2-40B4-BE49-F238E27FC236}">
                  <a16:creationId xmlns:a16="http://schemas.microsoft.com/office/drawing/2014/main" id="{45A759B2-9846-0E49-BB2D-0D7F6E181DA8}"/>
                </a:ext>
              </a:extLst>
            </p:cNvPr>
            <p:cNvSpPr/>
            <p:nvPr/>
          </p:nvSpPr>
          <p:spPr>
            <a:xfrm>
              <a:off x="8418077" y="2226061"/>
              <a:ext cx="2443379" cy="24433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455D8FB-8222-554A-A206-5DC0AC654D11}"/>
                </a:ext>
              </a:extLst>
            </p:cNvPr>
            <p:cNvPicPr>
              <a:picLocks noChangeAspect="1"/>
            </p:cNvPicPr>
            <p:nvPr/>
          </p:nvPicPr>
          <p:blipFill>
            <a:blip r:embed="rId5"/>
            <a:stretch>
              <a:fillRect/>
            </a:stretch>
          </p:blipFill>
          <p:spPr>
            <a:xfrm>
              <a:off x="8606175" y="2425984"/>
              <a:ext cx="2053193" cy="2053193"/>
            </a:xfrm>
            <a:prstGeom prst="rect">
              <a:avLst/>
            </a:prstGeom>
          </p:spPr>
        </p:pic>
      </p:grpSp>
    </p:spTree>
    <p:extLst>
      <p:ext uri="{BB962C8B-B14F-4D97-AF65-F5344CB8AC3E}">
        <p14:creationId xmlns:p14="http://schemas.microsoft.com/office/powerpoint/2010/main" val="3877738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4D4D"/>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4268CD-B874-BA40-97EF-335CBB687123}"/>
              </a:ext>
            </a:extLst>
          </p:cNvPr>
          <p:cNvSpPr txBox="1"/>
          <p:nvPr/>
        </p:nvSpPr>
        <p:spPr>
          <a:xfrm>
            <a:off x="728869" y="4341745"/>
            <a:ext cx="10654748" cy="2123658"/>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77"/>
              </a:rPr>
              <a:t>Remember, we all have the right to </a:t>
            </a:r>
            <a:r>
              <a:rPr lang="en-US" sz="4400" dirty="0">
                <a:solidFill>
                  <a:srgbClr val="FFC000"/>
                </a:solidFill>
                <a:latin typeface="Arial Rounded MT Bold" panose="020F0704030504030204" pitchFamily="34" charset="77"/>
              </a:rPr>
              <a:t>feel safe </a:t>
            </a:r>
            <a:r>
              <a:rPr lang="en-US" sz="4400" dirty="0">
                <a:solidFill>
                  <a:schemeClr val="bg1"/>
                </a:solidFill>
                <a:latin typeface="Arial Rounded MT Bold" panose="020F0704030504030204" pitchFamily="34" charset="77"/>
              </a:rPr>
              <a:t>all of the time and we can talk with someone about </a:t>
            </a:r>
            <a:r>
              <a:rPr lang="en-US" sz="4400" dirty="0">
                <a:solidFill>
                  <a:srgbClr val="FFC000"/>
                </a:solidFill>
                <a:latin typeface="Arial Rounded MT Bold" panose="020F0704030504030204" pitchFamily="34" charset="77"/>
              </a:rPr>
              <a:t>anything</a:t>
            </a:r>
            <a:r>
              <a:rPr lang="en-US" sz="4400" dirty="0">
                <a:solidFill>
                  <a:schemeClr val="bg1"/>
                </a:solidFill>
                <a:latin typeface="Arial Rounded MT Bold" panose="020F0704030504030204" pitchFamily="34" charset="77"/>
              </a:rPr>
              <a:t>.</a:t>
            </a:r>
          </a:p>
        </p:txBody>
      </p:sp>
      <p:pic>
        <p:nvPicPr>
          <p:cNvPr id="7" name="Picture 6">
            <a:extLst>
              <a:ext uri="{FF2B5EF4-FFF2-40B4-BE49-F238E27FC236}">
                <a16:creationId xmlns:a16="http://schemas.microsoft.com/office/drawing/2014/main" id="{A06A4697-893F-F44F-AF75-71F775720C08}"/>
              </a:ext>
            </a:extLst>
          </p:cNvPr>
          <p:cNvPicPr>
            <a:picLocks noChangeAspect="1"/>
          </p:cNvPicPr>
          <p:nvPr/>
        </p:nvPicPr>
        <p:blipFill>
          <a:blip r:embed="rId2"/>
          <a:stretch>
            <a:fillRect/>
          </a:stretch>
        </p:blipFill>
        <p:spPr>
          <a:xfrm>
            <a:off x="1503293" y="767391"/>
            <a:ext cx="9105900" cy="3390900"/>
          </a:xfrm>
          <a:prstGeom prst="rect">
            <a:avLst/>
          </a:prstGeom>
        </p:spPr>
      </p:pic>
    </p:spTree>
    <p:extLst>
      <p:ext uri="{BB962C8B-B14F-4D97-AF65-F5344CB8AC3E}">
        <p14:creationId xmlns:p14="http://schemas.microsoft.com/office/powerpoint/2010/main" val="2377317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EF206A-A16A-6A4E-BDDF-D4318DAD4438}"/>
              </a:ext>
            </a:extLst>
          </p:cNvPr>
          <p:cNvSpPr txBox="1"/>
          <p:nvPr/>
        </p:nvSpPr>
        <p:spPr>
          <a:xfrm>
            <a:off x="785023" y="969775"/>
            <a:ext cx="7193931" cy="1015663"/>
          </a:xfrm>
          <a:prstGeom prst="rect">
            <a:avLst/>
          </a:prstGeom>
          <a:noFill/>
        </p:spPr>
        <p:txBody>
          <a:bodyPr wrap="square" rtlCol="0">
            <a:spAutoFit/>
          </a:bodyPr>
          <a:lstStyle/>
          <a:p>
            <a:r>
              <a:rPr lang="en-US" sz="6000" b="1" dirty="0">
                <a:solidFill>
                  <a:srgbClr val="FFC000"/>
                </a:solidFill>
                <a:latin typeface="Arial Rounded MT Bold" panose="020F0704030504030204" pitchFamily="34" charset="77"/>
              </a:rPr>
              <a:t>Help</a:t>
            </a:r>
          </a:p>
        </p:txBody>
      </p:sp>
      <p:sp>
        <p:nvSpPr>
          <p:cNvPr id="3" name="Oval 2">
            <a:extLst>
              <a:ext uri="{FF2B5EF4-FFF2-40B4-BE49-F238E27FC236}">
                <a16:creationId xmlns:a16="http://schemas.microsoft.com/office/drawing/2014/main" id="{E936CDF4-D86D-F648-9BBB-62B9ED7A19E9}"/>
              </a:ext>
            </a:extLst>
          </p:cNvPr>
          <p:cNvSpPr/>
          <p:nvPr/>
        </p:nvSpPr>
        <p:spPr>
          <a:xfrm>
            <a:off x="785023" y="2198105"/>
            <a:ext cx="2476334" cy="2476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F2404B4-FA64-1440-89B6-905EE2551470}"/>
              </a:ext>
            </a:extLst>
          </p:cNvPr>
          <p:cNvSpPr/>
          <p:nvPr/>
        </p:nvSpPr>
        <p:spPr>
          <a:xfrm>
            <a:off x="3553816" y="2198104"/>
            <a:ext cx="2476334" cy="2476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422C554-6304-E143-95DD-BCE60379E2F9}"/>
              </a:ext>
            </a:extLst>
          </p:cNvPr>
          <p:cNvSpPr/>
          <p:nvPr/>
        </p:nvSpPr>
        <p:spPr>
          <a:xfrm>
            <a:off x="6322610" y="2198104"/>
            <a:ext cx="2476334" cy="2476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46BAEF2-CA10-2249-848B-2827A7C44EA3}"/>
              </a:ext>
            </a:extLst>
          </p:cNvPr>
          <p:cNvSpPr/>
          <p:nvPr/>
        </p:nvSpPr>
        <p:spPr>
          <a:xfrm>
            <a:off x="9091404" y="2195887"/>
            <a:ext cx="2476334" cy="2476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BE57B58-E7BA-254E-A86B-C5C9A5A79F3B}"/>
              </a:ext>
            </a:extLst>
          </p:cNvPr>
          <p:cNvSpPr/>
          <p:nvPr/>
        </p:nvSpPr>
        <p:spPr>
          <a:xfrm>
            <a:off x="785024" y="5148340"/>
            <a:ext cx="2476333" cy="6038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Arial Rounded MT Bold" panose="020F0704030504030204" pitchFamily="34" charset="77"/>
              </a:rPr>
              <a:t>Teachers</a:t>
            </a:r>
          </a:p>
        </p:txBody>
      </p:sp>
      <p:sp>
        <p:nvSpPr>
          <p:cNvPr id="15" name="Rounded Rectangle 14">
            <a:extLst>
              <a:ext uri="{FF2B5EF4-FFF2-40B4-BE49-F238E27FC236}">
                <a16:creationId xmlns:a16="http://schemas.microsoft.com/office/drawing/2014/main" id="{B07C3F2E-296A-8B49-974B-15A4F4D6851D}"/>
              </a:ext>
            </a:extLst>
          </p:cNvPr>
          <p:cNvSpPr/>
          <p:nvPr/>
        </p:nvSpPr>
        <p:spPr>
          <a:xfrm>
            <a:off x="3553817" y="5148340"/>
            <a:ext cx="2476333" cy="6038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Arial Rounded MT Bold" panose="020F0704030504030204" pitchFamily="34" charset="77"/>
              </a:rPr>
              <a:t>Fearless</a:t>
            </a:r>
          </a:p>
        </p:txBody>
      </p:sp>
      <p:sp>
        <p:nvSpPr>
          <p:cNvPr id="16" name="Rounded Rectangle 15">
            <a:extLst>
              <a:ext uri="{FF2B5EF4-FFF2-40B4-BE49-F238E27FC236}">
                <a16:creationId xmlns:a16="http://schemas.microsoft.com/office/drawing/2014/main" id="{3AC7FD7B-7941-AF48-937A-11EE6B229BC7}"/>
              </a:ext>
            </a:extLst>
          </p:cNvPr>
          <p:cNvSpPr/>
          <p:nvPr/>
        </p:nvSpPr>
        <p:spPr>
          <a:xfrm>
            <a:off x="6322611" y="5148340"/>
            <a:ext cx="2476333" cy="6038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Arial Rounded MT Bold" panose="020F0704030504030204" pitchFamily="34" charset="77"/>
              </a:rPr>
              <a:t>Family</a:t>
            </a:r>
          </a:p>
        </p:txBody>
      </p:sp>
      <p:sp>
        <p:nvSpPr>
          <p:cNvPr id="17" name="Rounded Rectangle 16">
            <a:extLst>
              <a:ext uri="{FF2B5EF4-FFF2-40B4-BE49-F238E27FC236}">
                <a16:creationId xmlns:a16="http://schemas.microsoft.com/office/drawing/2014/main" id="{CE8A273F-E603-7246-9FD6-7AF7EE7C4A8D}"/>
              </a:ext>
            </a:extLst>
          </p:cNvPr>
          <p:cNvSpPr/>
          <p:nvPr/>
        </p:nvSpPr>
        <p:spPr>
          <a:xfrm>
            <a:off x="9091405" y="5148340"/>
            <a:ext cx="2476333" cy="6038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Arial Rounded MT Bold" panose="020F0704030504030204" pitchFamily="34" charset="77"/>
              </a:rPr>
              <a:t>Trusted adult</a:t>
            </a:r>
          </a:p>
        </p:txBody>
      </p:sp>
      <p:pic>
        <p:nvPicPr>
          <p:cNvPr id="18" name="Picture 17">
            <a:extLst>
              <a:ext uri="{FF2B5EF4-FFF2-40B4-BE49-F238E27FC236}">
                <a16:creationId xmlns:a16="http://schemas.microsoft.com/office/drawing/2014/main" id="{1A239A35-BB9E-C749-9EEE-03DEC67F44D3}"/>
              </a:ext>
            </a:extLst>
          </p:cNvPr>
          <p:cNvPicPr>
            <a:picLocks noChangeAspect="1"/>
          </p:cNvPicPr>
          <p:nvPr/>
        </p:nvPicPr>
        <p:blipFill>
          <a:blip r:embed="rId2"/>
          <a:stretch>
            <a:fillRect/>
          </a:stretch>
        </p:blipFill>
        <p:spPr>
          <a:xfrm>
            <a:off x="6767386" y="2660577"/>
            <a:ext cx="1586781" cy="1586781"/>
          </a:xfrm>
          <a:prstGeom prst="rect">
            <a:avLst/>
          </a:prstGeom>
        </p:spPr>
      </p:pic>
      <p:pic>
        <p:nvPicPr>
          <p:cNvPr id="19" name="Picture 18">
            <a:extLst>
              <a:ext uri="{FF2B5EF4-FFF2-40B4-BE49-F238E27FC236}">
                <a16:creationId xmlns:a16="http://schemas.microsoft.com/office/drawing/2014/main" id="{C71B41D9-9EE4-7A44-954C-286DF5317B17}"/>
              </a:ext>
            </a:extLst>
          </p:cNvPr>
          <p:cNvPicPr>
            <a:picLocks noChangeAspect="1"/>
          </p:cNvPicPr>
          <p:nvPr/>
        </p:nvPicPr>
        <p:blipFill>
          <a:blip r:embed="rId3"/>
          <a:stretch>
            <a:fillRect/>
          </a:stretch>
        </p:blipFill>
        <p:spPr>
          <a:xfrm>
            <a:off x="9535605" y="2553822"/>
            <a:ext cx="1659030" cy="1659030"/>
          </a:xfrm>
          <a:prstGeom prst="rect">
            <a:avLst/>
          </a:prstGeom>
        </p:spPr>
      </p:pic>
      <p:pic>
        <p:nvPicPr>
          <p:cNvPr id="21" name="Picture 20">
            <a:extLst>
              <a:ext uri="{FF2B5EF4-FFF2-40B4-BE49-F238E27FC236}">
                <a16:creationId xmlns:a16="http://schemas.microsoft.com/office/drawing/2014/main" id="{C3DEA259-5FCB-1845-8CE8-E2B61C6FD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558" y="3131278"/>
            <a:ext cx="2160055" cy="871222"/>
          </a:xfrm>
          <a:prstGeom prst="rect">
            <a:avLst/>
          </a:prstGeom>
        </p:spPr>
      </p:pic>
      <p:pic>
        <p:nvPicPr>
          <p:cNvPr id="8" name="Picture 7">
            <a:extLst>
              <a:ext uri="{FF2B5EF4-FFF2-40B4-BE49-F238E27FC236}">
                <a16:creationId xmlns:a16="http://schemas.microsoft.com/office/drawing/2014/main" id="{3927A484-8D2F-F649-9077-929C6799FC02}"/>
              </a:ext>
            </a:extLst>
          </p:cNvPr>
          <p:cNvPicPr>
            <a:picLocks noChangeAspect="1"/>
          </p:cNvPicPr>
          <p:nvPr/>
        </p:nvPicPr>
        <p:blipFill>
          <a:blip r:embed="rId5"/>
          <a:stretch>
            <a:fillRect/>
          </a:stretch>
        </p:blipFill>
        <p:spPr>
          <a:xfrm>
            <a:off x="1311057" y="2668018"/>
            <a:ext cx="1430638" cy="1430638"/>
          </a:xfrm>
          <a:prstGeom prst="rect">
            <a:avLst/>
          </a:prstGeom>
        </p:spPr>
      </p:pic>
    </p:spTree>
    <p:extLst>
      <p:ext uri="{BB962C8B-B14F-4D97-AF65-F5344CB8AC3E}">
        <p14:creationId xmlns:p14="http://schemas.microsoft.com/office/powerpoint/2010/main" val="4063680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11E822-3659-654D-9283-56C114C78557}"/>
              </a:ext>
            </a:extLst>
          </p:cNvPr>
          <p:cNvSpPr txBox="1"/>
          <p:nvPr/>
        </p:nvSpPr>
        <p:spPr>
          <a:xfrm>
            <a:off x="1471543" y="1939006"/>
            <a:ext cx="8777357" cy="2554545"/>
          </a:xfrm>
          <a:prstGeom prst="rect">
            <a:avLst/>
          </a:prstGeom>
          <a:noFill/>
        </p:spPr>
        <p:txBody>
          <a:bodyPr wrap="square" rtlCol="0">
            <a:spAutoFit/>
          </a:bodyPr>
          <a:lstStyle/>
          <a:p>
            <a:r>
              <a:rPr lang="en-US" sz="8000" b="1" dirty="0">
                <a:solidFill>
                  <a:schemeClr val="bg1"/>
                </a:solidFill>
                <a:latin typeface="Arial Rounded MT Bold" panose="020F0704030504030204" pitchFamily="34" charset="77"/>
              </a:rPr>
              <a:t>What have we </a:t>
            </a:r>
            <a:r>
              <a:rPr lang="en-US" sz="8000" b="1" dirty="0">
                <a:solidFill>
                  <a:srgbClr val="FFC000"/>
                </a:solidFill>
                <a:latin typeface="Arial Rounded MT Bold" panose="020F0704030504030204" pitchFamily="34" charset="77"/>
              </a:rPr>
              <a:t>learned</a:t>
            </a:r>
            <a:r>
              <a:rPr lang="en-US" sz="8000" b="1" dirty="0">
                <a:solidFill>
                  <a:schemeClr val="bg1"/>
                </a:solidFill>
                <a:latin typeface="Arial Rounded MT Bold" panose="020F0704030504030204" pitchFamily="34" charset="77"/>
              </a:rPr>
              <a:t> today?</a:t>
            </a:r>
          </a:p>
        </p:txBody>
      </p:sp>
    </p:spTree>
    <p:extLst>
      <p:ext uri="{BB962C8B-B14F-4D97-AF65-F5344CB8AC3E}">
        <p14:creationId xmlns:p14="http://schemas.microsoft.com/office/powerpoint/2010/main" val="1256527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716443" y="1925705"/>
            <a:ext cx="10504007" cy="2123658"/>
          </a:xfrm>
          <a:prstGeom prst="rect">
            <a:avLst/>
          </a:prstGeom>
          <a:noFill/>
        </p:spPr>
        <p:txBody>
          <a:bodyPr wrap="square" rtlCol="0">
            <a:spAutoFit/>
          </a:bodyPr>
          <a:lstStyle/>
          <a:p>
            <a:r>
              <a:rPr lang="en-US" sz="6600" b="1" dirty="0">
                <a:latin typeface="Arial Rounded MT Bold" panose="020F0704030504030204" pitchFamily="34" charset="77"/>
              </a:rPr>
              <a:t>Can anyone tell me what is </a:t>
            </a:r>
            <a:r>
              <a:rPr lang="en-US" sz="6600" b="1" dirty="0">
                <a:solidFill>
                  <a:srgbClr val="00B0F0"/>
                </a:solidFill>
                <a:latin typeface="Arial Rounded MT Bold" panose="020F0704030504030204" pitchFamily="34" charset="77"/>
              </a:rPr>
              <a:t>anti social </a:t>
            </a:r>
            <a:r>
              <a:rPr lang="en-US" sz="6600" b="1" dirty="0" err="1">
                <a:solidFill>
                  <a:srgbClr val="00B0F0"/>
                </a:solidFill>
                <a:latin typeface="Arial Rounded MT Bold" panose="020F0704030504030204" pitchFamily="34" charset="77"/>
              </a:rPr>
              <a:t>behaviour</a:t>
            </a:r>
            <a:r>
              <a:rPr lang="en-US" sz="6600" b="1" dirty="0">
                <a:latin typeface="Arial Rounded MT Bold" panose="020F0704030504030204" pitchFamily="34" charset="77"/>
              </a:rPr>
              <a:t>?</a:t>
            </a:r>
          </a:p>
        </p:txBody>
      </p:sp>
    </p:spTree>
    <p:extLst>
      <p:ext uri="{BB962C8B-B14F-4D97-AF65-F5344CB8AC3E}">
        <p14:creationId xmlns:p14="http://schemas.microsoft.com/office/powerpoint/2010/main" val="3407599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4D4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78E39E-73CB-7E42-BCC2-E46BBD111395}"/>
              </a:ext>
            </a:extLst>
          </p:cNvPr>
          <p:cNvSpPr txBox="1"/>
          <p:nvPr/>
        </p:nvSpPr>
        <p:spPr>
          <a:xfrm>
            <a:off x="1013254" y="1470167"/>
            <a:ext cx="7690320" cy="3170099"/>
          </a:xfrm>
          <a:prstGeom prst="rect">
            <a:avLst/>
          </a:prstGeom>
          <a:noFill/>
        </p:spPr>
        <p:txBody>
          <a:bodyPr wrap="square" rtlCol="0">
            <a:spAutoFit/>
          </a:bodyPr>
          <a:lstStyle/>
          <a:p>
            <a:r>
              <a:rPr lang="en-US" sz="4000" b="1" dirty="0">
                <a:solidFill>
                  <a:schemeClr val="accent4"/>
                </a:solidFill>
                <a:latin typeface="Arial Rounded MT Bold" panose="020F0704030504030204" pitchFamily="34" charset="77"/>
              </a:rPr>
              <a:t>Anti social </a:t>
            </a:r>
            <a:r>
              <a:rPr lang="en-US" sz="4000" b="1" dirty="0" err="1">
                <a:solidFill>
                  <a:schemeClr val="accent4"/>
                </a:solidFill>
                <a:latin typeface="Arial Rounded MT Bold" panose="020F0704030504030204" pitchFamily="34" charset="77"/>
              </a:rPr>
              <a:t>behaviour</a:t>
            </a:r>
            <a:r>
              <a:rPr lang="en-US" sz="4000" b="1" dirty="0">
                <a:solidFill>
                  <a:schemeClr val="accent4"/>
                </a:solidFill>
                <a:latin typeface="Arial Rounded MT Bold" panose="020F0704030504030204" pitchFamily="34" charset="77"/>
              </a:rPr>
              <a:t>  is…</a:t>
            </a:r>
          </a:p>
          <a:p>
            <a:r>
              <a:rPr lang="en-US" sz="4000" b="1" dirty="0">
                <a:solidFill>
                  <a:schemeClr val="bg1"/>
                </a:solidFill>
                <a:latin typeface="Arial Rounded MT Bold" panose="020F0704030504030204" pitchFamily="34" charset="77"/>
              </a:rPr>
              <a:t>Any </a:t>
            </a:r>
            <a:r>
              <a:rPr lang="en-US" sz="4000" b="1" dirty="0" err="1">
                <a:solidFill>
                  <a:schemeClr val="bg1"/>
                </a:solidFill>
                <a:latin typeface="Arial Rounded MT Bold" panose="020F0704030504030204" pitchFamily="34" charset="77"/>
              </a:rPr>
              <a:t>behaviour</a:t>
            </a:r>
            <a:r>
              <a:rPr lang="en-US" sz="4000" b="1" dirty="0">
                <a:solidFill>
                  <a:schemeClr val="bg1"/>
                </a:solidFill>
                <a:latin typeface="Arial Rounded MT Bold" panose="020F0704030504030204" pitchFamily="34" charset="77"/>
              </a:rPr>
              <a:t> that causes harassment, alarm or distress to any person not of the same household</a:t>
            </a:r>
          </a:p>
        </p:txBody>
      </p:sp>
      <p:pic>
        <p:nvPicPr>
          <p:cNvPr id="3" name="Picture 2">
            <a:extLst>
              <a:ext uri="{FF2B5EF4-FFF2-40B4-BE49-F238E27FC236}">
                <a16:creationId xmlns:a16="http://schemas.microsoft.com/office/drawing/2014/main" id="{249E40DF-3508-984E-A651-221797F99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3574" y="1000611"/>
            <a:ext cx="3086100" cy="61087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82362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716443" y="2123413"/>
            <a:ext cx="10504007" cy="2123658"/>
          </a:xfrm>
          <a:prstGeom prst="rect">
            <a:avLst/>
          </a:prstGeom>
          <a:noFill/>
        </p:spPr>
        <p:txBody>
          <a:bodyPr wrap="square" rtlCol="0">
            <a:spAutoFit/>
          </a:bodyPr>
          <a:lstStyle/>
          <a:p>
            <a:r>
              <a:rPr lang="en-US" sz="6600" b="1" dirty="0">
                <a:latin typeface="Arial Rounded MT Bold" panose="020F0704030504030204" pitchFamily="34" charset="77"/>
              </a:rPr>
              <a:t>Can you think of any </a:t>
            </a:r>
            <a:r>
              <a:rPr lang="en-US" sz="6600" b="1" dirty="0">
                <a:solidFill>
                  <a:srgbClr val="00B0F0"/>
                </a:solidFill>
                <a:latin typeface="Arial Rounded MT Bold" panose="020F0704030504030204" pitchFamily="34" charset="77"/>
              </a:rPr>
              <a:t>anti social </a:t>
            </a:r>
            <a:r>
              <a:rPr lang="en-US" sz="6600" b="1" dirty="0" err="1">
                <a:solidFill>
                  <a:srgbClr val="00B0F0"/>
                </a:solidFill>
                <a:latin typeface="Arial Rounded MT Bold" panose="020F0704030504030204" pitchFamily="34" charset="77"/>
              </a:rPr>
              <a:t>behaviour</a:t>
            </a:r>
            <a:r>
              <a:rPr lang="en-US" sz="6600" b="1" dirty="0">
                <a:latin typeface="Arial Rounded MT Bold" panose="020F0704030504030204" pitchFamily="34" charset="77"/>
              </a:rPr>
              <a:t>?</a:t>
            </a:r>
          </a:p>
        </p:txBody>
      </p:sp>
    </p:spTree>
    <p:extLst>
      <p:ext uri="{BB962C8B-B14F-4D97-AF65-F5344CB8AC3E}">
        <p14:creationId xmlns:p14="http://schemas.microsoft.com/office/powerpoint/2010/main" val="1858285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F60CB78-AC22-AE41-9739-99DBF70F171D}"/>
              </a:ext>
            </a:extLst>
          </p:cNvPr>
          <p:cNvPicPr>
            <a:picLocks noChangeAspect="1"/>
          </p:cNvPicPr>
          <p:nvPr/>
        </p:nvPicPr>
        <p:blipFill>
          <a:blip r:embed="rId3"/>
          <a:stretch>
            <a:fillRect/>
          </a:stretch>
        </p:blipFill>
        <p:spPr>
          <a:xfrm>
            <a:off x="9312960" y="3829631"/>
            <a:ext cx="2109600" cy="2109600"/>
          </a:xfrm>
          <a:prstGeom prst="rect">
            <a:avLst/>
          </a:prstGeom>
        </p:spPr>
      </p:pic>
      <p:pic>
        <p:nvPicPr>
          <p:cNvPr id="21" name="Picture 20">
            <a:extLst>
              <a:ext uri="{FF2B5EF4-FFF2-40B4-BE49-F238E27FC236}">
                <a16:creationId xmlns:a16="http://schemas.microsoft.com/office/drawing/2014/main" id="{276EFFAF-EE3B-3F46-82ED-F61ECAC4A5C0}"/>
              </a:ext>
            </a:extLst>
          </p:cNvPr>
          <p:cNvPicPr>
            <a:picLocks noChangeAspect="1"/>
          </p:cNvPicPr>
          <p:nvPr/>
        </p:nvPicPr>
        <p:blipFill>
          <a:blip r:embed="rId4"/>
          <a:stretch>
            <a:fillRect/>
          </a:stretch>
        </p:blipFill>
        <p:spPr>
          <a:xfrm>
            <a:off x="6536686" y="3829631"/>
            <a:ext cx="2109600" cy="2109600"/>
          </a:xfrm>
          <a:prstGeom prst="rect">
            <a:avLst/>
          </a:prstGeom>
        </p:spPr>
      </p:pic>
      <p:pic>
        <p:nvPicPr>
          <p:cNvPr id="22" name="Picture 21">
            <a:extLst>
              <a:ext uri="{FF2B5EF4-FFF2-40B4-BE49-F238E27FC236}">
                <a16:creationId xmlns:a16="http://schemas.microsoft.com/office/drawing/2014/main" id="{576D69C4-4543-4341-A905-BAAD3E8243DD}"/>
              </a:ext>
            </a:extLst>
          </p:cNvPr>
          <p:cNvPicPr>
            <a:picLocks noChangeAspect="1"/>
          </p:cNvPicPr>
          <p:nvPr/>
        </p:nvPicPr>
        <p:blipFill>
          <a:blip r:embed="rId5"/>
          <a:stretch>
            <a:fillRect/>
          </a:stretch>
        </p:blipFill>
        <p:spPr>
          <a:xfrm>
            <a:off x="3760412" y="3829631"/>
            <a:ext cx="2109600" cy="2109600"/>
          </a:xfrm>
          <a:prstGeom prst="rect">
            <a:avLst/>
          </a:prstGeom>
        </p:spPr>
      </p:pic>
      <p:pic>
        <p:nvPicPr>
          <p:cNvPr id="23" name="Picture 22">
            <a:extLst>
              <a:ext uri="{FF2B5EF4-FFF2-40B4-BE49-F238E27FC236}">
                <a16:creationId xmlns:a16="http://schemas.microsoft.com/office/drawing/2014/main" id="{0C6AA558-B1E3-4945-BA6F-2352A0F8A5B6}"/>
              </a:ext>
            </a:extLst>
          </p:cNvPr>
          <p:cNvPicPr>
            <a:picLocks noChangeAspect="1"/>
          </p:cNvPicPr>
          <p:nvPr/>
        </p:nvPicPr>
        <p:blipFill>
          <a:blip r:embed="rId6"/>
          <a:stretch>
            <a:fillRect/>
          </a:stretch>
        </p:blipFill>
        <p:spPr>
          <a:xfrm>
            <a:off x="984138" y="3829631"/>
            <a:ext cx="2109600" cy="2109600"/>
          </a:xfrm>
          <a:prstGeom prst="rect">
            <a:avLst/>
          </a:prstGeom>
        </p:spPr>
      </p:pic>
      <p:sp>
        <p:nvSpPr>
          <p:cNvPr id="24" name="Rounded Rectangle 23">
            <a:extLst>
              <a:ext uri="{FF2B5EF4-FFF2-40B4-BE49-F238E27FC236}">
                <a16:creationId xmlns:a16="http://schemas.microsoft.com/office/drawing/2014/main" id="{41ED433F-1DDF-784F-9DAE-B9F5F04F50F8}"/>
              </a:ext>
            </a:extLst>
          </p:cNvPr>
          <p:cNvSpPr/>
          <p:nvPr/>
        </p:nvSpPr>
        <p:spPr>
          <a:xfrm>
            <a:off x="802550" y="5760759"/>
            <a:ext cx="2476333" cy="6038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70C0"/>
                </a:solidFill>
                <a:latin typeface="Arial Rounded MT Bold" panose="020F0704030504030204" pitchFamily="34" charset="77"/>
              </a:rPr>
              <a:t>Neighbours</a:t>
            </a:r>
            <a:endParaRPr lang="en-US" b="1" dirty="0">
              <a:solidFill>
                <a:srgbClr val="0070C0"/>
              </a:solidFill>
              <a:latin typeface="Arial Rounded MT Bold" panose="020F0704030504030204" pitchFamily="34" charset="77"/>
            </a:endParaRPr>
          </a:p>
        </p:txBody>
      </p:sp>
      <p:sp>
        <p:nvSpPr>
          <p:cNvPr id="35" name="Rounded Rectangle 34">
            <a:extLst>
              <a:ext uri="{FF2B5EF4-FFF2-40B4-BE49-F238E27FC236}">
                <a16:creationId xmlns:a16="http://schemas.microsoft.com/office/drawing/2014/main" id="{BC5E3011-1434-0D4C-B526-D133789CFF6B}"/>
              </a:ext>
            </a:extLst>
          </p:cNvPr>
          <p:cNvSpPr/>
          <p:nvPr/>
        </p:nvSpPr>
        <p:spPr>
          <a:xfrm>
            <a:off x="3571343" y="5760759"/>
            <a:ext cx="2476333" cy="6038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Arial Rounded MT Bold" panose="020F0704030504030204" pitchFamily="34" charset="77"/>
              </a:rPr>
              <a:t>Dogs</a:t>
            </a:r>
          </a:p>
        </p:txBody>
      </p:sp>
      <p:sp>
        <p:nvSpPr>
          <p:cNvPr id="36" name="Rounded Rectangle 35">
            <a:extLst>
              <a:ext uri="{FF2B5EF4-FFF2-40B4-BE49-F238E27FC236}">
                <a16:creationId xmlns:a16="http://schemas.microsoft.com/office/drawing/2014/main" id="{5D07BD7E-E485-D14C-8144-E18938CBC6A5}"/>
              </a:ext>
            </a:extLst>
          </p:cNvPr>
          <p:cNvSpPr/>
          <p:nvPr/>
        </p:nvSpPr>
        <p:spPr>
          <a:xfrm>
            <a:off x="6340137" y="5760759"/>
            <a:ext cx="2476333" cy="6038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Arial Rounded MT Bold" panose="020F0704030504030204" pitchFamily="34" charset="77"/>
              </a:rPr>
              <a:t>Noise</a:t>
            </a:r>
          </a:p>
        </p:txBody>
      </p:sp>
      <p:sp>
        <p:nvSpPr>
          <p:cNvPr id="37" name="Rounded Rectangle 36">
            <a:extLst>
              <a:ext uri="{FF2B5EF4-FFF2-40B4-BE49-F238E27FC236}">
                <a16:creationId xmlns:a16="http://schemas.microsoft.com/office/drawing/2014/main" id="{34FB70EE-6721-BA4F-903C-6975F403A85B}"/>
              </a:ext>
            </a:extLst>
          </p:cNvPr>
          <p:cNvSpPr/>
          <p:nvPr/>
        </p:nvSpPr>
        <p:spPr>
          <a:xfrm>
            <a:off x="9108931" y="5760759"/>
            <a:ext cx="2476333" cy="6038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Arial Rounded MT Bold" panose="020F0704030504030204" pitchFamily="34" charset="77"/>
              </a:rPr>
              <a:t>Cars</a:t>
            </a:r>
          </a:p>
        </p:txBody>
      </p:sp>
      <p:pic>
        <p:nvPicPr>
          <p:cNvPr id="38" name="Picture 37">
            <a:extLst>
              <a:ext uri="{FF2B5EF4-FFF2-40B4-BE49-F238E27FC236}">
                <a16:creationId xmlns:a16="http://schemas.microsoft.com/office/drawing/2014/main" id="{EDD144EE-4965-F148-91CF-8361673519B1}"/>
              </a:ext>
            </a:extLst>
          </p:cNvPr>
          <p:cNvPicPr>
            <a:picLocks noChangeAspect="1"/>
          </p:cNvPicPr>
          <p:nvPr/>
        </p:nvPicPr>
        <p:blipFill>
          <a:blip r:embed="rId7"/>
          <a:stretch>
            <a:fillRect/>
          </a:stretch>
        </p:blipFill>
        <p:spPr>
          <a:xfrm>
            <a:off x="6380963" y="486912"/>
            <a:ext cx="2109216" cy="2109216"/>
          </a:xfrm>
          <a:prstGeom prst="rect">
            <a:avLst/>
          </a:prstGeom>
        </p:spPr>
      </p:pic>
      <p:pic>
        <p:nvPicPr>
          <p:cNvPr id="39" name="Picture 38">
            <a:extLst>
              <a:ext uri="{FF2B5EF4-FFF2-40B4-BE49-F238E27FC236}">
                <a16:creationId xmlns:a16="http://schemas.microsoft.com/office/drawing/2014/main" id="{77D46B1C-64A6-064B-B2C5-2C2675D3C29C}"/>
              </a:ext>
            </a:extLst>
          </p:cNvPr>
          <p:cNvPicPr>
            <a:picLocks noChangeAspect="1"/>
          </p:cNvPicPr>
          <p:nvPr/>
        </p:nvPicPr>
        <p:blipFill>
          <a:blip r:embed="rId8"/>
          <a:stretch>
            <a:fillRect/>
          </a:stretch>
        </p:blipFill>
        <p:spPr>
          <a:xfrm>
            <a:off x="3617656" y="486912"/>
            <a:ext cx="2109600" cy="2109600"/>
          </a:xfrm>
          <a:prstGeom prst="rect">
            <a:avLst/>
          </a:prstGeom>
        </p:spPr>
      </p:pic>
      <p:pic>
        <p:nvPicPr>
          <p:cNvPr id="40" name="Picture 39">
            <a:extLst>
              <a:ext uri="{FF2B5EF4-FFF2-40B4-BE49-F238E27FC236}">
                <a16:creationId xmlns:a16="http://schemas.microsoft.com/office/drawing/2014/main" id="{6F19C960-1532-F647-A128-1D0C58599612}"/>
              </a:ext>
            </a:extLst>
          </p:cNvPr>
          <p:cNvPicPr>
            <a:picLocks noChangeAspect="1"/>
          </p:cNvPicPr>
          <p:nvPr/>
        </p:nvPicPr>
        <p:blipFill>
          <a:blip r:embed="rId9"/>
          <a:stretch>
            <a:fillRect/>
          </a:stretch>
        </p:blipFill>
        <p:spPr>
          <a:xfrm>
            <a:off x="9177409" y="425866"/>
            <a:ext cx="2109600" cy="2109600"/>
          </a:xfrm>
          <a:prstGeom prst="rect">
            <a:avLst/>
          </a:prstGeom>
        </p:spPr>
      </p:pic>
      <p:pic>
        <p:nvPicPr>
          <p:cNvPr id="41" name="Picture 40">
            <a:extLst>
              <a:ext uri="{FF2B5EF4-FFF2-40B4-BE49-F238E27FC236}">
                <a16:creationId xmlns:a16="http://schemas.microsoft.com/office/drawing/2014/main" id="{62092506-1142-1E4F-8A57-9A2FC484AC15}"/>
              </a:ext>
            </a:extLst>
          </p:cNvPr>
          <p:cNvPicPr>
            <a:picLocks noChangeAspect="1"/>
          </p:cNvPicPr>
          <p:nvPr/>
        </p:nvPicPr>
        <p:blipFill>
          <a:blip r:embed="rId10"/>
          <a:stretch>
            <a:fillRect/>
          </a:stretch>
        </p:blipFill>
        <p:spPr>
          <a:xfrm>
            <a:off x="839573" y="486912"/>
            <a:ext cx="2109600" cy="2109600"/>
          </a:xfrm>
          <a:prstGeom prst="rect">
            <a:avLst/>
          </a:prstGeom>
        </p:spPr>
      </p:pic>
      <p:sp>
        <p:nvSpPr>
          <p:cNvPr id="42" name="Rounded Rectangle 41">
            <a:extLst>
              <a:ext uri="{FF2B5EF4-FFF2-40B4-BE49-F238E27FC236}">
                <a16:creationId xmlns:a16="http://schemas.microsoft.com/office/drawing/2014/main" id="{FF963309-4F36-074B-B81B-677DECA8674A}"/>
              </a:ext>
            </a:extLst>
          </p:cNvPr>
          <p:cNvSpPr/>
          <p:nvPr/>
        </p:nvSpPr>
        <p:spPr>
          <a:xfrm>
            <a:off x="639846" y="2383747"/>
            <a:ext cx="2476333" cy="6038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Arial Rounded MT Bold" panose="020F0704030504030204" pitchFamily="34" charset="77"/>
              </a:rPr>
              <a:t>Damage</a:t>
            </a:r>
          </a:p>
        </p:txBody>
      </p:sp>
      <p:sp>
        <p:nvSpPr>
          <p:cNvPr id="43" name="Rounded Rectangle 42">
            <a:extLst>
              <a:ext uri="{FF2B5EF4-FFF2-40B4-BE49-F238E27FC236}">
                <a16:creationId xmlns:a16="http://schemas.microsoft.com/office/drawing/2014/main" id="{893F1DA1-BD57-5F4A-A818-4E14F8EFD8A4}"/>
              </a:ext>
            </a:extLst>
          </p:cNvPr>
          <p:cNvSpPr/>
          <p:nvPr/>
        </p:nvSpPr>
        <p:spPr>
          <a:xfrm>
            <a:off x="3408639" y="2383747"/>
            <a:ext cx="2476333" cy="6038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Arial Rounded MT Bold" panose="020F0704030504030204" pitchFamily="34" charset="77"/>
              </a:rPr>
              <a:t>Graffiti</a:t>
            </a:r>
          </a:p>
        </p:txBody>
      </p:sp>
      <p:sp>
        <p:nvSpPr>
          <p:cNvPr id="44" name="Rounded Rectangle 43">
            <a:extLst>
              <a:ext uri="{FF2B5EF4-FFF2-40B4-BE49-F238E27FC236}">
                <a16:creationId xmlns:a16="http://schemas.microsoft.com/office/drawing/2014/main" id="{CAAF25C7-49D9-D34F-AF7B-BC10AC661B16}"/>
              </a:ext>
            </a:extLst>
          </p:cNvPr>
          <p:cNvSpPr/>
          <p:nvPr/>
        </p:nvSpPr>
        <p:spPr>
          <a:xfrm>
            <a:off x="6177433" y="2383747"/>
            <a:ext cx="2476333" cy="6038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Arial Rounded MT Bold" panose="020F0704030504030204" pitchFamily="34" charset="77"/>
              </a:rPr>
              <a:t>Litter</a:t>
            </a:r>
          </a:p>
        </p:txBody>
      </p:sp>
      <p:sp>
        <p:nvSpPr>
          <p:cNvPr id="45" name="Rounded Rectangle 44">
            <a:extLst>
              <a:ext uri="{FF2B5EF4-FFF2-40B4-BE49-F238E27FC236}">
                <a16:creationId xmlns:a16="http://schemas.microsoft.com/office/drawing/2014/main" id="{9DBA1DCC-2746-5646-ABA9-BB375E113BC9}"/>
              </a:ext>
            </a:extLst>
          </p:cNvPr>
          <p:cNvSpPr/>
          <p:nvPr/>
        </p:nvSpPr>
        <p:spPr>
          <a:xfrm>
            <a:off x="8946227" y="2383747"/>
            <a:ext cx="2476333" cy="6038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Arial Rounded MT Bold" panose="020F0704030504030204" pitchFamily="34" charset="77"/>
              </a:rPr>
              <a:t>Fireworks</a:t>
            </a:r>
          </a:p>
        </p:txBody>
      </p:sp>
    </p:spTree>
    <p:extLst>
      <p:ext uri="{BB962C8B-B14F-4D97-AF65-F5344CB8AC3E}">
        <p14:creationId xmlns:p14="http://schemas.microsoft.com/office/powerpoint/2010/main" val="2400575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917961-70D0-3848-9120-2C4DB14EE48B}"/>
              </a:ext>
            </a:extLst>
          </p:cNvPr>
          <p:cNvSpPr txBox="1"/>
          <p:nvPr/>
        </p:nvSpPr>
        <p:spPr>
          <a:xfrm>
            <a:off x="3657599" y="2291701"/>
            <a:ext cx="7843496" cy="2123658"/>
          </a:xfrm>
          <a:prstGeom prst="rect">
            <a:avLst/>
          </a:prstGeom>
          <a:noFill/>
        </p:spPr>
        <p:txBody>
          <a:bodyPr wrap="square" rtlCol="0">
            <a:spAutoFit/>
          </a:bodyPr>
          <a:lstStyle/>
          <a:p>
            <a:r>
              <a:rPr lang="en-US" sz="4400" b="1" dirty="0">
                <a:solidFill>
                  <a:schemeClr val="bg1"/>
                </a:solidFill>
                <a:latin typeface="Arial Rounded MT Bold" panose="020F0704030504030204" pitchFamily="34" charset="77"/>
              </a:rPr>
              <a:t>What could happen if someone throws eggs at windows or passing cars?</a:t>
            </a:r>
            <a:endParaRPr lang="en-US" sz="4400" b="1" dirty="0">
              <a:solidFill>
                <a:srgbClr val="00B0F0"/>
              </a:solidFill>
              <a:latin typeface="Arial Rounded MT Bold" panose="020F0704030504030204" pitchFamily="34" charset="77"/>
            </a:endParaRPr>
          </a:p>
        </p:txBody>
      </p:sp>
      <p:sp>
        <p:nvSpPr>
          <p:cNvPr id="3" name="Oval 2">
            <a:extLst>
              <a:ext uri="{FF2B5EF4-FFF2-40B4-BE49-F238E27FC236}">
                <a16:creationId xmlns:a16="http://schemas.microsoft.com/office/drawing/2014/main" id="{D2830177-ECA9-2044-ACBF-72EB86E931A3}"/>
              </a:ext>
            </a:extLst>
          </p:cNvPr>
          <p:cNvSpPr/>
          <p:nvPr/>
        </p:nvSpPr>
        <p:spPr>
          <a:xfrm>
            <a:off x="766853" y="2115363"/>
            <a:ext cx="2476334" cy="2476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4DA928-4DC8-144E-ADFB-C35BFEA67A0F}"/>
              </a:ext>
            </a:extLst>
          </p:cNvPr>
          <p:cNvPicPr>
            <a:picLocks noChangeAspect="1"/>
          </p:cNvPicPr>
          <p:nvPr/>
        </p:nvPicPr>
        <p:blipFill>
          <a:blip r:embed="rId3"/>
          <a:stretch>
            <a:fillRect/>
          </a:stretch>
        </p:blipFill>
        <p:spPr>
          <a:xfrm>
            <a:off x="1167506" y="2689012"/>
            <a:ext cx="1625600" cy="1625600"/>
          </a:xfrm>
          <a:prstGeom prst="rect">
            <a:avLst/>
          </a:prstGeom>
        </p:spPr>
      </p:pic>
    </p:spTree>
    <p:extLst>
      <p:ext uri="{BB962C8B-B14F-4D97-AF65-F5344CB8AC3E}">
        <p14:creationId xmlns:p14="http://schemas.microsoft.com/office/powerpoint/2010/main" val="1200391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rgbClr val="00B0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917961-70D0-3848-9120-2C4DB14EE48B}"/>
              </a:ext>
            </a:extLst>
          </p:cNvPr>
          <p:cNvSpPr txBox="1"/>
          <p:nvPr/>
        </p:nvSpPr>
        <p:spPr>
          <a:xfrm>
            <a:off x="3657599" y="2845698"/>
            <a:ext cx="7843496" cy="1015663"/>
          </a:xfrm>
          <a:prstGeom prst="rect">
            <a:avLst/>
          </a:prstGeom>
          <a:noFill/>
        </p:spPr>
        <p:txBody>
          <a:bodyPr wrap="square" rtlCol="0">
            <a:spAutoFit/>
          </a:bodyPr>
          <a:lstStyle/>
          <a:p>
            <a:r>
              <a:rPr lang="en-US" sz="6000" b="1" dirty="0">
                <a:solidFill>
                  <a:schemeClr val="bg1"/>
                </a:solidFill>
                <a:latin typeface="Arial Rounded MT Bold" panose="020F0704030504030204" pitchFamily="34" charset="77"/>
              </a:rPr>
              <a:t>What are hoax calls?</a:t>
            </a:r>
            <a:endParaRPr lang="en-US" sz="6000" b="1" dirty="0">
              <a:solidFill>
                <a:srgbClr val="00B0F0"/>
              </a:solidFill>
              <a:latin typeface="Arial Rounded MT Bold" panose="020F0704030504030204" pitchFamily="34" charset="77"/>
            </a:endParaRPr>
          </a:p>
        </p:txBody>
      </p:sp>
      <p:sp>
        <p:nvSpPr>
          <p:cNvPr id="3" name="Oval 2">
            <a:extLst>
              <a:ext uri="{FF2B5EF4-FFF2-40B4-BE49-F238E27FC236}">
                <a16:creationId xmlns:a16="http://schemas.microsoft.com/office/drawing/2014/main" id="{D2830177-ECA9-2044-ACBF-72EB86E931A3}"/>
              </a:ext>
            </a:extLst>
          </p:cNvPr>
          <p:cNvSpPr/>
          <p:nvPr/>
        </p:nvSpPr>
        <p:spPr>
          <a:xfrm>
            <a:off x="766853" y="2115363"/>
            <a:ext cx="2476334" cy="2476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9F2288A-103F-CA42-A220-18988023443F}"/>
              </a:ext>
            </a:extLst>
          </p:cNvPr>
          <p:cNvPicPr>
            <a:picLocks noChangeAspect="1"/>
          </p:cNvPicPr>
          <p:nvPr/>
        </p:nvPicPr>
        <p:blipFill>
          <a:blip r:embed="rId3"/>
          <a:stretch>
            <a:fillRect/>
          </a:stretch>
        </p:blipFill>
        <p:spPr>
          <a:xfrm>
            <a:off x="579394" y="1942368"/>
            <a:ext cx="2863766" cy="2863766"/>
          </a:xfrm>
          <a:prstGeom prst="rect">
            <a:avLst/>
          </a:prstGeom>
        </p:spPr>
      </p:pic>
    </p:spTree>
    <p:extLst>
      <p:ext uri="{BB962C8B-B14F-4D97-AF65-F5344CB8AC3E}">
        <p14:creationId xmlns:p14="http://schemas.microsoft.com/office/powerpoint/2010/main" val="3431173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5CBD7-5E3D-D743-A86E-E1252BA7AA96}"/>
              </a:ext>
            </a:extLst>
          </p:cNvPr>
          <p:cNvSpPr txBox="1"/>
          <p:nvPr/>
        </p:nvSpPr>
        <p:spPr>
          <a:xfrm>
            <a:off x="1062432" y="1752709"/>
            <a:ext cx="10504007" cy="3139321"/>
          </a:xfrm>
          <a:prstGeom prst="rect">
            <a:avLst/>
          </a:prstGeom>
          <a:noFill/>
        </p:spPr>
        <p:txBody>
          <a:bodyPr wrap="square" rtlCol="0">
            <a:spAutoFit/>
          </a:bodyPr>
          <a:lstStyle/>
          <a:p>
            <a:r>
              <a:rPr lang="en-US" sz="6600" b="1" dirty="0">
                <a:latin typeface="Arial Rounded MT Bold" panose="020F0704030504030204" pitchFamily="34" charset="77"/>
              </a:rPr>
              <a:t>What can the </a:t>
            </a:r>
            <a:r>
              <a:rPr lang="en-US" sz="6600" b="1" dirty="0">
                <a:solidFill>
                  <a:srgbClr val="00B0F0"/>
                </a:solidFill>
                <a:latin typeface="Arial Rounded MT Bold" panose="020F0704030504030204" pitchFamily="34" charset="77"/>
              </a:rPr>
              <a:t>police</a:t>
            </a:r>
            <a:r>
              <a:rPr lang="en-US" sz="6600" b="1" dirty="0">
                <a:latin typeface="Arial Rounded MT Bold" panose="020F0704030504030204" pitchFamily="34" charset="77"/>
              </a:rPr>
              <a:t> do about anti social </a:t>
            </a:r>
            <a:r>
              <a:rPr lang="en-US" sz="6600" b="1" dirty="0" err="1">
                <a:latin typeface="Arial Rounded MT Bold" panose="020F0704030504030204" pitchFamily="34" charset="77"/>
              </a:rPr>
              <a:t>behaviour</a:t>
            </a:r>
            <a:r>
              <a:rPr lang="en-US" sz="6600" b="1" dirty="0">
                <a:latin typeface="Arial Rounded MT Bold" panose="020F0704030504030204" pitchFamily="34" charset="77"/>
              </a:rPr>
              <a:t>?</a:t>
            </a:r>
          </a:p>
        </p:txBody>
      </p:sp>
    </p:spTree>
    <p:extLst>
      <p:ext uri="{BB962C8B-B14F-4D97-AF65-F5344CB8AC3E}">
        <p14:creationId xmlns:p14="http://schemas.microsoft.com/office/powerpoint/2010/main" val="2633451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2838</TotalTime>
  <Words>845</Words>
  <Application>Microsoft Macintosh PowerPoint</Application>
  <PresentationFormat>Widescreen</PresentationFormat>
  <Paragraphs>100</Paragraphs>
  <Slides>29</Slides>
  <Notes>17</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 Rounded MT Bold</vt:lpstr>
      <vt:lpstr>Calibri</vt:lpstr>
      <vt:lpstr>Calibri Light</vt:lpstr>
      <vt:lpstr>Franklin Gothic Book</vt:lpstr>
      <vt:lpstr>Franklin Gothic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Williams</dc:creator>
  <cp:lastModifiedBy>Steve Williams</cp:lastModifiedBy>
  <cp:revision>35</cp:revision>
  <dcterms:created xsi:type="dcterms:W3CDTF">2019-04-09T08:12:13Z</dcterms:created>
  <dcterms:modified xsi:type="dcterms:W3CDTF">2022-03-15T11:30:03Z</dcterms:modified>
</cp:coreProperties>
</file>