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7"/>
  </p:notesMasterIdLst>
  <p:sldIdLst>
    <p:sldId id="266" r:id="rId2"/>
    <p:sldId id="322" r:id="rId3"/>
    <p:sldId id="334" r:id="rId4"/>
    <p:sldId id="321" r:id="rId5"/>
    <p:sldId id="335" r:id="rId6"/>
    <p:sldId id="354" r:id="rId7"/>
    <p:sldId id="355" r:id="rId8"/>
    <p:sldId id="356" r:id="rId9"/>
    <p:sldId id="357" r:id="rId10"/>
    <p:sldId id="337" r:id="rId11"/>
    <p:sldId id="358" r:id="rId12"/>
    <p:sldId id="339" r:id="rId13"/>
    <p:sldId id="341" r:id="rId14"/>
    <p:sldId id="343" r:id="rId15"/>
    <p:sldId id="342" r:id="rId16"/>
    <p:sldId id="344" r:id="rId17"/>
    <p:sldId id="345" r:id="rId18"/>
    <p:sldId id="347" r:id="rId19"/>
    <p:sldId id="348" r:id="rId20"/>
    <p:sldId id="349" r:id="rId21"/>
    <p:sldId id="359" r:id="rId22"/>
    <p:sldId id="351" r:id="rId23"/>
    <p:sldId id="352" r:id="rId24"/>
    <p:sldId id="353" r:id="rId25"/>
    <p:sldId id="282" r:id="rId26"/>
  </p:sldIdLst>
  <p:sldSz cx="12192000" cy="6858000"/>
  <p:notesSz cx="6858000" cy="9144000"/>
  <p:embeddedFontLst>
    <p:embeddedFont>
      <p:font typeface="Avenir Black" panose="02000503020000020003" pitchFamily="2" charset="0"/>
      <p:bold r:id="rId28"/>
      <p:italic r:id="rId29"/>
      <p:boldItalic r:id="rId30"/>
    </p:embeddedFon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D4D"/>
    <a:srgbClr val="34BE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850"/>
    <p:restoredTop sz="72449"/>
  </p:normalViewPr>
  <p:slideViewPr>
    <p:cSldViewPr snapToGrid="0" snapToObjects="1">
      <p:cViewPr varScale="1">
        <p:scale>
          <a:sx n="86" d="100"/>
          <a:sy n="86" d="100"/>
        </p:scale>
        <p:origin x="164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509677-5F5F-1F45-B13E-71A158E6E8DE}" type="datetimeFigureOut">
              <a:rPr lang="en-US" smtClean="0"/>
              <a:t>10/11/23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B61F4B-008D-1648-B2FF-63151A611202}" type="slidenum">
              <a:rPr lang="en-US" smtClean="0"/>
              <a:t>‹#›</a:t>
            </a:fld>
            <a:endParaRPr lang="en-US"/>
          </a:p>
        </p:txBody>
      </p:sp>
    </p:spTree>
    <p:extLst>
      <p:ext uri="{BB962C8B-B14F-4D97-AF65-F5344CB8AC3E}">
        <p14:creationId xmlns:p14="http://schemas.microsoft.com/office/powerpoint/2010/main" val="2483612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Trainer</a:t>
            </a:r>
            <a:r>
              <a:rPr lang="en-US" baseline="0" dirty="0"/>
              <a:t> is to put on the question ’What do you think are the different environmental crimes?’. The students are to put there hands up and guess what they are. If correct, tell them so. After a few guesses trainer is to put up the answers. </a:t>
            </a:r>
            <a:endParaRPr lang="en-US" dirty="0"/>
          </a:p>
        </p:txBody>
      </p:sp>
      <p:sp>
        <p:nvSpPr>
          <p:cNvPr id="4" name="Slide Number Placeholder 3"/>
          <p:cNvSpPr>
            <a:spLocks noGrp="1"/>
          </p:cNvSpPr>
          <p:nvPr>
            <p:ph type="sldNum" sz="quarter" idx="5"/>
          </p:nvPr>
        </p:nvSpPr>
        <p:spPr/>
        <p:txBody>
          <a:bodyPr/>
          <a:lstStyle/>
          <a:p>
            <a:fld id="{7DB61F4B-008D-1648-B2FF-63151A611202}" type="slidenum">
              <a:rPr lang="en-US" smtClean="0"/>
              <a:t>2</a:t>
            </a:fld>
            <a:endParaRPr lang="en-US"/>
          </a:p>
        </p:txBody>
      </p:sp>
    </p:spTree>
    <p:extLst>
      <p:ext uri="{BB962C8B-B14F-4D97-AF65-F5344CB8AC3E}">
        <p14:creationId xmlns:p14="http://schemas.microsoft.com/office/powerpoint/2010/main" val="3286397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Talk the students through each type of environmental crime explaining what they are and where they may be found. </a:t>
            </a:r>
            <a:endParaRPr lang="en-US" dirty="0"/>
          </a:p>
        </p:txBody>
      </p:sp>
      <p:sp>
        <p:nvSpPr>
          <p:cNvPr id="4" name="Slide Number Placeholder 3"/>
          <p:cNvSpPr>
            <a:spLocks noGrp="1"/>
          </p:cNvSpPr>
          <p:nvPr>
            <p:ph type="sldNum" sz="quarter" idx="5"/>
          </p:nvPr>
        </p:nvSpPr>
        <p:spPr/>
        <p:txBody>
          <a:bodyPr/>
          <a:lstStyle/>
          <a:p>
            <a:fld id="{7DB61F4B-008D-1648-B2FF-63151A611202}" type="slidenum">
              <a:rPr lang="en-US" smtClean="0"/>
              <a:t>3</a:t>
            </a:fld>
            <a:endParaRPr lang="en-US"/>
          </a:p>
        </p:txBody>
      </p:sp>
    </p:spTree>
    <p:extLst>
      <p:ext uri="{BB962C8B-B14F-4D97-AF65-F5344CB8AC3E}">
        <p14:creationId xmlns:p14="http://schemas.microsoft.com/office/powerpoint/2010/main" val="3600429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Ask if they thought that was the case and if they have ever littered before. Give them time to reflect. </a:t>
            </a:r>
            <a:r>
              <a:rPr lang="en-US" baseline="0"/>
              <a:t>Participate yourself to prompt the students. </a:t>
            </a:r>
            <a:endParaRPr lang="en-US"/>
          </a:p>
        </p:txBody>
      </p:sp>
      <p:sp>
        <p:nvSpPr>
          <p:cNvPr id="4" name="Slide Number Placeholder 3"/>
          <p:cNvSpPr>
            <a:spLocks noGrp="1"/>
          </p:cNvSpPr>
          <p:nvPr>
            <p:ph type="sldNum" sz="quarter" idx="5"/>
          </p:nvPr>
        </p:nvSpPr>
        <p:spPr/>
        <p:txBody>
          <a:bodyPr/>
          <a:lstStyle/>
          <a:p>
            <a:fld id="{7DB61F4B-008D-1648-B2FF-63151A611202}" type="slidenum">
              <a:rPr lang="en-US" smtClean="0"/>
              <a:t>4</a:t>
            </a:fld>
            <a:endParaRPr lang="en-US"/>
          </a:p>
        </p:txBody>
      </p:sp>
    </p:spTree>
    <p:extLst>
      <p:ext uri="{BB962C8B-B14F-4D97-AF65-F5344CB8AC3E}">
        <p14:creationId xmlns:p14="http://schemas.microsoft.com/office/powerpoint/2010/main" val="2490079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nSpc>
                <a:spcPct val="120000"/>
              </a:lnSpc>
              <a:buFont typeface="Arial" panose="020B0604020202020204" pitchFamily="34" charset="0"/>
              <a:buChar char="•"/>
            </a:pPr>
            <a:r>
              <a:rPr lang="en-US" sz="1200" b="1" dirty="0">
                <a:solidFill>
                  <a:schemeClr val="bg1"/>
                </a:solidFill>
                <a:latin typeface="Arial Rounded MT Bold" panose="020F0704030504030204" pitchFamily="34" charset="77"/>
              </a:rPr>
              <a:t>It could make you go blind</a:t>
            </a:r>
          </a:p>
          <a:p>
            <a:pPr marL="457200" indent="-457200">
              <a:lnSpc>
                <a:spcPct val="120000"/>
              </a:lnSpc>
              <a:buFont typeface="Arial" panose="020B0604020202020204" pitchFamily="34" charset="0"/>
              <a:buChar char="•"/>
            </a:pPr>
            <a:r>
              <a:rPr lang="en-US" sz="1200" b="1" dirty="0">
                <a:solidFill>
                  <a:schemeClr val="bg1"/>
                </a:solidFill>
                <a:latin typeface="Arial Rounded MT Bold" panose="020F0704030504030204" pitchFamily="34" charset="77"/>
              </a:rPr>
              <a:t>It could make you very ill if you eat it. </a:t>
            </a:r>
          </a:p>
          <a:p>
            <a:pPr marL="457200" indent="-457200">
              <a:lnSpc>
                <a:spcPct val="120000"/>
              </a:lnSpc>
              <a:buFont typeface="Arial" panose="020B0604020202020204" pitchFamily="34" charset="0"/>
              <a:buChar char="•"/>
            </a:pPr>
            <a:r>
              <a:rPr lang="en-US" sz="1200" b="1" dirty="0">
                <a:solidFill>
                  <a:schemeClr val="bg1"/>
                </a:solidFill>
                <a:latin typeface="Arial Rounded MT Bold" panose="020F0704030504030204" pitchFamily="34" charset="77"/>
              </a:rPr>
              <a:t>Its not good for the ground either. </a:t>
            </a:r>
          </a:p>
          <a:p>
            <a:endParaRPr lang="en-GB" dirty="0"/>
          </a:p>
        </p:txBody>
      </p:sp>
      <p:sp>
        <p:nvSpPr>
          <p:cNvPr id="4" name="Slide Number Placeholder 3"/>
          <p:cNvSpPr>
            <a:spLocks noGrp="1"/>
          </p:cNvSpPr>
          <p:nvPr>
            <p:ph type="sldNum" sz="quarter" idx="5"/>
          </p:nvPr>
        </p:nvSpPr>
        <p:spPr/>
        <p:txBody>
          <a:bodyPr/>
          <a:lstStyle/>
          <a:p>
            <a:fld id="{7DB61F4B-008D-1648-B2FF-63151A611202}" type="slidenum">
              <a:rPr lang="en-US" smtClean="0"/>
              <a:t>15</a:t>
            </a:fld>
            <a:endParaRPr lang="en-US"/>
          </a:p>
        </p:txBody>
      </p:sp>
    </p:spTree>
    <p:extLst>
      <p:ext uri="{BB962C8B-B14F-4D97-AF65-F5344CB8AC3E}">
        <p14:creationId xmlns:p14="http://schemas.microsoft.com/office/powerpoint/2010/main" val="2720023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DB61F4B-008D-1648-B2FF-63151A611202}" type="slidenum">
              <a:rPr lang="en-US" smtClean="0"/>
              <a:t>21</a:t>
            </a:fld>
            <a:endParaRPr lang="en-US"/>
          </a:p>
        </p:txBody>
      </p:sp>
    </p:spTree>
    <p:extLst>
      <p:ext uri="{BB962C8B-B14F-4D97-AF65-F5344CB8AC3E}">
        <p14:creationId xmlns:p14="http://schemas.microsoft.com/office/powerpoint/2010/main" val="4102425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to the students that we want a world</a:t>
            </a:r>
            <a:r>
              <a:rPr lang="en-US" baseline="0" dirty="0"/>
              <a:t> that is peaceful and litter free. We don</a:t>
            </a:r>
            <a:r>
              <a:rPr lang="mr-IN" baseline="0" dirty="0"/>
              <a:t>’</a:t>
            </a:r>
            <a:r>
              <a:rPr lang="en-US" baseline="0" dirty="0"/>
              <a:t>t want our landscape destroyed and messed up by litter</a:t>
            </a:r>
            <a:endParaRPr lang="en-US" dirty="0"/>
          </a:p>
        </p:txBody>
      </p:sp>
      <p:sp>
        <p:nvSpPr>
          <p:cNvPr id="4" name="Slide Number Placeholder 3"/>
          <p:cNvSpPr>
            <a:spLocks noGrp="1"/>
          </p:cNvSpPr>
          <p:nvPr>
            <p:ph type="sldNum" sz="quarter" idx="5"/>
          </p:nvPr>
        </p:nvSpPr>
        <p:spPr/>
        <p:txBody>
          <a:bodyPr/>
          <a:lstStyle/>
          <a:p>
            <a:fld id="{7DB61F4B-008D-1648-B2FF-63151A611202}" type="slidenum">
              <a:rPr lang="en-US" smtClean="0"/>
              <a:t>24</a:t>
            </a:fld>
            <a:endParaRPr lang="en-US"/>
          </a:p>
        </p:txBody>
      </p:sp>
    </p:spTree>
    <p:extLst>
      <p:ext uri="{BB962C8B-B14F-4D97-AF65-F5344CB8AC3E}">
        <p14:creationId xmlns:p14="http://schemas.microsoft.com/office/powerpoint/2010/main" val="985097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61F4B-008D-1648-B2FF-63151A611202}" type="slidenum">
              <a:rPr lang="en-US" smtClean="0"/>
              <a:t>25</a:t>
            </a:fld>
            <a:endParaRPr lang="en-US"/>
          </a:p>
        </p:txBody>
      </p:sp>
    </p:spTree>
    <p:extLst>
      <p:ext uri="{BB962C8B-B14F-4D97-AF65-F5344CB8AC3E}">
        <p14:creationId xmlns:p14="http://schemas.microsoft.com/office/powerpoint/2010/main" val="2379113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421BA-3834-7142-BF58-F9799991FB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09E4EF-D40F-224F-BCC9-51F0A09C5E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8AD674-5066-EB48-AC0A-FE318AE84E04}"/>
              </a:ext>
            </a:extLst>
          </p:cNvPr>
          <p:cNvSpPr>
            <a:spLocks noGrp="1"/>
          </p:cNvSpPr>
          <p:nvPr>
            <p:ph type="dt" sz="half" idx="10"/>
          </p:nvPr>
        </p:nvSpPr>
        <p:spPr/>
        <p:txBody>
          <a:bodyPr/>
          <a:lstStyle/>
          <a:p>
            <a:fld id="{E46AE369-0440-2143-917C-857D1665E3E8}" type="datetimeFigureOut">
              <a:rPr lang="en-US" smtClean="0"/>
              <a:t>10/11/23</a:t>
            </a:fld>
            <a:endParaRPr lang="en-US"/>
          </a:p>
        </p:txBody>
      </p:sp>
      <p:sp>
        <p:nvSpPr>
          <p:cNvPr id="5" name="Footer Placeholder 4">
            <a:extLst>
              <a:ext uri="{FF2B5EF4-FFF2-40B4-BE49-F238E27FC236}">
                <a16:creationId xmlns:a16="http://schemas.microsoft.com/office/drawing/2014/main" id="{09DF9978-DE29-E848-99F0-F78CB5A9E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4AADF0-5CFE-1B48-88C5-DB35B46D3E85}"/>
              </a:ext>
            </a:extLst>
          </p:cNvPr>
          <p:cNvSpPr>
            <a:spLocks noGrp="1"/>
          </p:cNvSpPr>
          <p:nvPr>
            <p:ph type="sldNum" sz="quarter" idx="12"/>
          </p:nvPr>
        </p:nvSpPr>
        <p:spPr/>
        <p:txBody>
          <a:bodyPr/>
          <a:lstStyle/>
          <a:p>
            <a:fld id="{16AF6A49-A424-0D46-B394-C1A544F7FB04}" type="slidenum">
              <a:rPr lang="en-US" smtClean="0"/>
              <a:t>‹#›</a:t>
            </a:fld>
            <a:endParaRPr lang="en-US"/>
          </a:p>
        </p:txBody>
      </p:sp>
    </p:spTree>
    <p:extLst>
      <p:ext uri="{BB962C8B-B14F-4D97-AF65-F5344CB8AC3E}">
        <p14:creationId xmlns:p14="http://schemas.microsoft.com/office/powerpoint/2010/main" val="2553966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7FA6A-A3E3-2149-97D7-A54EF6D295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963727-E8A1-2048-8FB0-88D1F3FA241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4BF47-CBAD-2941-B18D-96553F144221}"/>
              </a:ext>
            </a:extLst>
          </p:cNvPr>
          <p:cNvSpPr>
            <a:spLocks noGrp="1"/>
          </p:cNvSpPr>
          <p:nvPr>
            <p:ph type="dt" sz="half" idx="10"/>
          </p:nvPr>
        </p:nvSpPr>
        <p:spPr/>
        <p:txBody>
          <a:bodyPr/>
          <a:lstStyle/>
          <a:p>
            <a:fld id="{E46AE369-0440-2143-917C-857D1665E3E8}" type="datetimeFigureOut">
              <a:rPr lang="en-US" smtClean="0"/>
              <a:t>10/11/23</a:t>
            </a:fld>
            <a:endParaRPr lang="en-US"/>
          </a:p>
        </p:txBody>
      </p:sp>
      <p:sp>
        <p:nvSpPr>
          <p:cNvPr id="5" name="Footer Placeholder 4">
            <a:extLst>
              <a:ext uri="{FF2B5EF4-FFF2-40B4-BE49-F238E27FC236}">
                <a16:creationId xmlns:a16="http://schemas.microsoft.com/office/drawing/2014/main" id="{6F730D4E-0954-3345-B567-4BB4B22C2F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BC700D-E827-5D47-BF03-CBB105E79839}"/>
              </a:ext>
            </a:extLst>
          </p:cNvPr>
          <p:cNvSpPr>
            <a:spLocks noGrp="1"/>
          </p:cNvSpPr>
          <p:nvPr>
            <p:ph type="sldNum" sz="quarter" idx="12"/>
          </p:nvPr>
        </p:nvSpPr>
        <p:spPr/>
        <p:txBody>
          <a:bodyPr/>
          <a:lstStyle/>
          <a:p>
            <a:fld id="{16AF6A49-A424-0D46-B394-C1A544F7FB04}" type="slidenum">
              <a:rPr lang="en-US" smtClean="0"/>
              <a:t>‹#›</a:t>
            </a:fld>
            <a:endParaRPr lang="en-US"/>
          </a:p>
        </p:txBody>
      </p:sp>
    </p:spTree>
    <p:extLst>
      <p:ext uri="{BB962C8B-B14F-4D97-AF65-F5344CB8AC3E}">
        <p14:creationId xmlns:p14="http://schemas.microsoft.com/office/powerpoint/2010/main" val="323055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7D333F-48FC-D346-ABF6-5FF842363C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960D16-DC71-A442-AC76-CA9FB270519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15586B-D325-F847-8D94-1F1BA5B9662A}"/>
              </a:ext>
            </a:extLst>
          </p:cNvPr>
          <p:cNvSpPr>
            <a:spLocks noGrp="1"/>
          </p:cNvSpPr>
          <p:nvPr>
            <p:ph type="dt" sz="half" idx="10"/>
          </p:nvPr>
        </p:nvSpPr>
        <p:spPr/>
        <p:txBody>
          <a:bodyPr/>
          <a:lstStyle/>
          <a:p>
            <a:fld id="{E46AE369-0440-2143-917C-857D1665E3E8}" type="datetimeFigureOut">
              <a:rPr lang="en-US" smtClean="0"/>
              <a:t>10/11/23</a:t>
            </a:fld>
            <a:endParaRPr lang="en-US"/>
          </a:p>
        </p:txBody>
      </p:sp>
      <p:sp>
        <p:nvSpPr>
          <p:cNvPr id="5" name="Footer Placeholder 4">
            <a:extLst>
              <a:ext uri="{FF2B5EF4-FFF2-40B4-BE49-F238E27FC236}">
                <a16:creationId xmlns:a16="http://schemas.microsoft.com/office/drawing/2014/main" id="{DDFCDF85-F8FF-354C-9F4F-F713D440AA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289E9E-C1A5-6D45-A6B1-3F4018CA82DD}"/>
              </a:ext>
            </a:extLst>
          </p:cNvPr>
          <p:cNvSpPr>
            <a:spLocks noGrp="1"/>
          </p:cNvSpPr>
          <p:nvPr>
            <p:ph type="sldNum" sz="quarter" idx="12"/>
          </p:nvPr>
        </p:nvSpPr>
        <p:spPr/>
        <p:txBody>
          <a:bodyPr/>
          <a:lstStyle/>
          <a:p>
            <a:fld id="{16AF6A49-A424-0D46-B394-C1A544F7FB04}" type="slidenum">
              <a:rPr lang="en-US" smtClean="0"/>
              <a:t>‹#›</a:t>
            </a:fld>
            <a:endParaRPr lang="en-US"/>
          </a:p>
        </p:txBody>
      </p:sp>
    </p:spTree>
    <p:extLst>
      <p:ext uri="{BB962C8B-B14F-4D97-AF65-F5344CB8AC3E}">
        <p14:creationId xmlns:p14="http://schemas.microsoft.com/office/powerpoint/2010/main" val="4035202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92E859-AD08-3748-A9F9-C2FB97B54DF5}"/>
              </a:ext>
            </a:extLst>
          </p:cNvPr>
          <p:cNvSpPr/>
          <p:nvPr userDrawn="1"/>
        </p:nvSpPr>
        <p:spPr>
          <a:xfrm>
            <a:off x="0" y="5525589"/>
            <a:ext cx="12192000" cy="135853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47C4964-A729-3D4C-A380-A9979F161E3F}"/>
              </a:ext>
            </a:extLst>
          </p:cNvPr>
          <p:cNvSpPr/>
          <p:nvPr userDrawn="1"/>
        </p:nvSpPr>
        <p:spPr>
          <a:xfrm>
            <a:off x="640083" y="5303520"/>
            <a:ext cx="1423851" cy="14238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C075D6B-AA77-4F42-B1C8-9177A4BB7B41}"/>
              </a:ext>
            </a:extLst>
          </p:cNvPr>
          <p:cNvSpPr/>
          <p:nvPr userDrawn="1"/>
        </p:nvSpPr>
        <p:spPr>
          <a:xfrm>
            <a:off x="3003371" y="5303520"/>
            <a:ext cx="1423851" cy="14238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EB2BC07-C443-5B47-B996-C97144CC2FDC}"/>
              </a:ext>
            </a:extLst>
          </p:cNvPr>
          <p:cNvSpPr/>
          <p:nvPr userDrawn="1"/>
        </p:nvSpPr>
        <p:spPr>
          <a:xfrm>
            <a:off x="5366659" y="5303520"/>
            <a:ext cx="1423851" cy="14238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4033845-B8F6-9042-ABED-F7380B37077E}"/>
              </a:ext>
            </a:extLst>
          </p:cNvPr>
          <p:cNvSpPr/>
          <p:nvPr userDrawn="1"/>
        </p:nvSpPr>
        <p:spPr>
          <a:xfrm>
            <a:off x="7729946" y="5303519"/>
            <a:ext cx="1423851" cy="14238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DEF3ECF-14CC-774A-8610-0625A9CE9D29}"/>
              </a:ext>
            </a:extLst>
          </p:cNvPr>
          <p:cNvSpPr/>
          <p:nvPr userDrawn="1"/>
        </p:nvSpPr>
        <p:spPr>
          <a:xfrm>
            <a:off x="10093233" y="5303518"/>
            <a:ext cx="1423851" cy="14238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AAB23B9-0299-204E-A72C-23A21DD6639E}"/>
              </a:ext>
            </a:extLst>
          </p:cNvPr>
          <p:cNvPicPr>
            <a:picLocks noChangeAspect="1"/>
          </p:cNvPicPr>
          <p:nvPr userDrawn="1"/>
        </p:nvPicPr>
        <p:blipFill>
          <a:blip r:embed="rId2"/>
          <a:stretch>
            <a:fillRect/>
          </a:stretch>
        </p:blipFill>
        <p:spPr>
          <a:xfrm>
            <a:off x="718460" y="5381894"/>
            <a:ext cx="1267098" cy="1267098"/>
          </a:xfrm>
          <a:prstGeom prst="rect">
            <a:avLst/>
          </a:prstGeom>
        </p:spPr>
      </p:pic>
      <p:pic>
        <p:nvPicPr>
          <p:cNvPr id="18" name="Picture 17">
            <a:extLst>
              <a:ext uri="{FF2B5EF4-FFF2-40B4-BE49-F238E27FC236}">
                <a16:creationId xmlns:a16="http://schemas.microsoft.com/office/drawing/2014/main" id="{CA5709D0-D9BD-0D44-A95F-FBCF9263BBF7}"/>
              </a:ext>
            </a:extLst>
          </p:cNvPr>
          <p:cNvPicPr>
            <a:picLocks noChangeAspect="1"/>
          </p:cNvPicPr>
          <p:nvPr userDrawn="1"/>
        </p:nvPicPr>
        <p:blipFill>
          <a:blip r:embed="rId3"/>
          <a:stretch>
            <a:fillRect/>
          </a:stretch>
        </p:blipFill>
        <p:spPr>
          <a:xfrm>
            <a:off x="3084287" y="5384435"/>
            <a:ext cx="1262016" cy="1262016"/>
          </a:xfrm>
          <a:prstGeom prst="rect">
            <a:avLst/>
          </a:prstGeom>
        </p:spPr>
      </p:pic>
      <p:pic>
        <p:nvPicPr>
          <p:cNvPr id="21" name="Picture 20">
            <a:extLst>
              <a:ext uri="{FF2B5EF4-FFF2-40B4-BE49-F238E27FC236}">
                <a16:creationId xmlns:a16="http://schemas.microsoft.com/office/drawing/2014/main" id="{55DE7D59-1FF0-464B-AEDB-794639253B23}"/>
              </a:ext>
            </a:extLst>
          </p:cNvPr>
          <p:cNvPicPr>
            <a:picLocks noChangeAspect="1"/>
          </p:cNvPicPr>
          <p:nvPr userDrawn="1"/>
        </p:nvPicPr>
        <p:blipFill>
          <a:blip r:embed="rId4"/>
          <a:stretch>
            <a:fillRect/>
          </a:stretch>
        </p:blipFill>
        <p:spPr>
          <a:xfrm>
            <a:off x="5445034" y="5379353"/>
            <a:ext cx="1267098" cy="1267098"/>
          </a:xfrm>
          <a:prstGeom prst="rect">
            <a:avLst/>
          </a:prstGeom>
        </p:spPr>
      </p:pic>
      <p:pic>
        <p:nvPicPr>
          <p:cNvPr id="23" name="Picture 22">
            <a:extLst>
              <a:ext uri="{FF2B5EF4-FFF2-40B4-BE49-F238E27FC236}">
                <a16:creationId xmlns:a16="http://schemas.microsoft.com/office/drawing/2014/main" id="{FFC2A8C6-4C3A-DE49-A019-FAE0556653A2}"/>
              </a:ext>
            </a:extLst>
          </p:cNvPr>
          <p:cNvPicPr>
            <a:picLocks noChangeAspect="1"/>
          </p:cNvPicPr>
          <p:nvPr userDrawn="1"/>
        </p:nvPicPr>
        <p:blipFill>
          <a:blip r:embed="rId5"/>
          <a:stretch>
            <a:fillRect/>
          </a:stretch>
        </p:blipFill>
        <p:spPr>
          <a:xfrm>
            <a:off x="7809955" y="5382620"/>
            <a:ext cx="1263831" cy="1263831"/>
          </a:xfrm>
          <a:prstGeom prst="rect">
            <a:avLst/>
          </a:prstGeom>
        </p:spPr>
      </p:pic>
      <p:sp>
        <p:nvSpPr>
          <p:cNvPr id="24" name="Oval 23">
            <a:extLst>
              <a:ext uri="{FF2B5EF4-FFF2-40B4-BE49-F238E27FC236}">
                <a16:creationId xmlns:a16="http://schemas.microsoft.com/office/drawing/2014/main" id="{BA776A23-DD04-B444-B889-9225ECD09A9D}"/>
              </a:ext>
            </a:extLst>
          </p:cNvPr>
          <p:cNvSpPr/>
          <p:nvPr userDrawn="1"/>
        </p:nvSpPr>
        <p:spPr>
          <a:xfrm>
            <a:off x="7891601" y="5973713"/>
            <a:ext cx="287382" cy="28738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461B92F-61B2-C749-8F88-9349E7C2B130}"/>
              </a:ext>
            </a:extLst>
          </p:cNvPr>
          <p:cNvSpPr/>
          <p:nvPr userDrawn="1"/>
        </p:nvSpPr>
        <p:spPr>
          <a:xfrm>
            <a:off x="8682719" y="5973713"/>
            <a:ext cx="287382" cy="28738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00BC6C9F-71A3-F746-83B1-929B6EBFB55A}"/>
              </a:ext>
            </a:extLst>
          </p:cNvPr>
          <p:cNvPicPr>
            <a:picLocks noChangeAspect="1"/>
          </p:cNvPicPr>
          <p:nvPr userDrawn="1"/>
        </p:nvPicPr>
        <p:blipFill>
          <a:blip r:embed="rId6"/>
          <a:stretch>
            <a:fillRect/>
          </a:stretch>
        </p:blipFill>
        <p:spPr>
          <a:xfrm>
            <a:off x="10180591" y="5379353"/>
            <a:ext cx="1267098" cy="1267098"/>
          </a:xfrm>
          <a:prstGeom prst="rect">
            <a:avLst/>
          </a:prstGeom>
        </p:spPr>
      </p:pic>
    </p:spTree>
    <p:extLst>
      <p:ext uri="{BB962C8B-B14F-4D97-AF65-F5344CB8AC3E}">
        <p14:creationId xmlns:p14="http://schemas.microsoft.com/office/powerpoint/2010/main" val="2169236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3383D-026E-D64E-9366-D324564F9A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26F4C2-8158-FC4A-970C-3A2E44744D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C50EF24-E9AA-D84D-89E2-F9C5EBCDB3F9}"/>
              </a:ext>
            </a:extLst>
          </p:cNvPr>
          <p:cNvSpPr>
            <a:spLocks noGrp="1"/>
          </p:cNvSpPr>
          <p:nvPr>
            <p:ph type="dt" sz="half" idx="10"/>
          </p:nvPr>
        </p:nvSpPr>
        <p:spPr/>
        <p:txBody>
          <a:bodyPr/>
          <a:lstStyle/>
          <a:p>
            <a:fld id="{E46AE369-0440-2143-917C-857D1665E3E8}" type="datetimeFigureOut">
              <a:rPr lang="en-US" smtClean="0"/>
              <a:t>10/11/23</a:t>
            </a:fld>
            <a:endParaRPr lang="en-US"/>
          </a:p>
        </p:txBody>
      </p:sp>
      <p:sp>
        <p:nvSpPr>
          <p:cNvPr id="5" name="Footer Placeholder 4">
            <a:extLst>
              <a:ext uri="{FF2B5EF4-FFF2-40B4-BE49-F238E27FC236}">
                <a16:creationId xmlns:a16="http://schemas.microsoft.com/office/drawing/2014/main" id="{D4CCE04D-27DD-9F4B-A892-47027342F6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B76AC2-A56E-7C44-B306-910BC9C277FB}"/>
              </a:ext>
            </a:extLst>
          </p:cNvPr>
          <p:cNvSpPr>
            <a:spLocks noGrp="1"/>
          </p:cNvSpPr>
          <p:nvPr>
            <p:ph type="sldNum" sz="quarter" idx="12"/>
          </p:nvPr>
        </p:nvSpPr>
        <p:spPr/>
        <p:txBody>
          <a:bodyPr/>
          <a:lstStyle/>
          <a:p>
            <a:fld id="{16AF6A49-A424-0D46-B394-C1A544F7FB04}" type="slidenum">
              <a:rPr lang="en-US" smtClean="0"/>
              <a:t>‹#›</a:t>
            </a:fld>
            <a:endParaRPr lang="en-US"/>
          </a:p>
        </p:txBody>
      </p:sp>
    </p:spTree>
    <p:extLst>
      <p:ext uri="{BB962C8B-B14F-4D97-AF65-F5344CB8AC3E}">
        <p14:creationId xmlns:p14="http://schemas.microsoft.com/office/powerpoint/2010/main" val="2877456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37554-4250-D446-A71D-D08C3AA2D1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0C09BA-ACA3-804D-9C6C-2BAACB83DCE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96ECA7-4D9E-2841-86DB-0332ED2665E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EAA564-DC82-004B-B736-66C53B3E8D63}"/>
              </a:ext>
            </a:extLst>
          </p:cNvPr>
          <p:cNvSpPr>
            <a:spLocks noGrp="1"/>
          </p:cNvSpPr>
          <p:nvPr>
            <p:ph type="dt" sz="half" idx="10"/>
          </p:nvPr>
        </p:nvSpPr>
        <p:spPr/>
        <p:txBody>
          <a:bodyPr/>
          <a:lstStyle/>
          <a:p>
            <a:fld id="{E46AE369-0440-2143-917C-857D1665E3E8}" type="datetimeFigureOut">
              <a:rPr lang="en-US" smtClean="0"/>
              <a:t>10/11/23</a:t>
            </a:fld>
            <a:endParaRPr lang="en-US"/>
          </a:p>
        </p:txBody>
      </p:sp>
      <p:sp>
        <p:nvSpPr>
          <p:cNvPr id="6" name="Footer Placeholder 5">
            <a:extLst>
              <a:ext uri="{FF2B5EF4-FFF2-40B4-BE49-F238E27FC236}">
                <a16:creationId xmlns:a16="http://schemas.microsoft.com/office/drawing/2014/main" id="{4DC3D249-DEFB-344E-9A63-D1194DD490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37B528-348E-0A42-B055-A3779D6D22D9}"/>
              </a:ext>
            </a:extLst>
          </p:cNvPr>
          <p:cNvSpPr>
            <a:spLocks noGrp="1"/>
          </p:cNvSpPr>
          <p:nvPr>
            <p:ph type="sldNum" sz="quarter" idx="12"/>
          </p:nvPr>
        </p:nvSpPr>
        <p:spPr/>
        <p:txBody>
          <a:bodyPr/>
          <a:lstStyle/>
          <a:p>
            <a:fld id="{16AF6A49-A424-0D46-B394-C1A544F7FB04}" type="slidenum">
              <a:rPr lang="en-US" smtClean="0"/>
              <a:t>‹#›</a:t>
            </a:fld>
            <a:endParaRPr lang="en-US"/>
          </a:p>
        </p:txBody>
      </p:sp>
    </p:spTree>
    <p:extLst>
      <p:ext uri="{BB962C8B-B14F-4D97-AF65-F5344CB8AC3E}">
        <p14:creationId xmlns:p14="http://schemas.microsoft.com/office/powerpoint/2010/main" val="4231467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30206-B3D8-A846-A682-F593BA3804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87F3B5-0515-9B4E-9101-31D25FCB3A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4035B72-B670-164F-8706-FC519CB3099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7F5DEB-B35B-2041-9E10-FDF1F706D6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301BA00-89FE-2D4A-A5E6-8C95E2AE161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3741DA-8ED6-144F-BDA3-3E6ED33E8140}"/>
              </a:ext>
            </a:extLst>
          </p:cNvPr>
          <p:cNvSpPr>
            <a:spLocks noGrp="1"/>
          </p:cNvSpPr>
          <p:nvPr>
            <p:ph type="dt" sz="half" idx="10"/>
          </p:nvPr>
        </p:nvSpPr>
        <p:spPr/>
        <p:txBody>
          <a:bodyPr/>
          <a:lstStyle/>
          <a:p>
            <a:fld id="{E46AE369-0440-2143-917C-857D1665E3E8}" type="datetimeFigureOut">
              <a:rPr lang="en-US" smtClean="0"/>
              <a:t>10/11/23</a:t>
            </a:fld>
            <a:endParaRPr lang="en-US"/>
          </a:p>
        </p:txBody>
      </p:sp>
      <p:sp>
        <p:nvSpPr>
          <p:cNvPr id="8" name="Footer Placeholder 7">
            <a:extLst>
              <a:ext uri="{FF2B5EF4-FFF2-40B4-BE49-F238E27FC236}">
                <a16:creationId xmlns:a16="http://schemas.microsoft.com/office/drawing/2014/main" id="{DE835D83-37B7-BA4E-8B7A-442E34E896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B44F8C-7D59-4045-95FC-AABDB3FF72BA}"/>
              </a:ext>
            </a:extLst>
          </p:cNvPr>
          <p:cNvSpPr>
            <a:spLocks noGrp="1"/>
          </p:cNvSpPr>
          <p:nvPr>
            <p:ph type="sldNum" sz="quarter" idx="12"/>
          </p:nvPr>
        </p:nvSpPr>
        <p:spPr/>
        <p:txBody>
          <a:bodyPr/>
          <a:lstStyle/>
          <a:p>
            <a:fld id="{16AF6A49-A424-0D46-B394-C1A544F7FB04}" type="slidenum">
              <a:rPr lang="en-US" smtClean="0"/>
              <a:t>‹#›</a:t>
            </a:fld>
            <a:endParaRPr lang="en-US"/>
          </a:p>
        </p:txBody>
      </p:sp>
    </p:spTree>
    <p:extLst>
      <p:ext uri="{BB962C8B-B14F-4D97-AF65-F5344CB8AC3E}">
        <p14:creationId xmlns:p14="http://schemas.microsoft.com/office/powerpoint/2010/main" val="850836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31ED7-21A0-2E4A-A474-5BEE6E8D4D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0364D7-0F8D-CE4C-89B4-F1CE06B86CB0}"/>
              </a:ext>
            </a:extLst>
          </p:cNvPr>
          <p:cNvSpPr>
            <a:spLocks noGrp="1"/>
          </p:cNvSpPr>
          <p:nvPr>
            <p:ph type="dt" sz="half" idx="10"/>
          </p:nvPr>
        </p:nvSpPr>
        <p:spPr/>
        <p:txBody>
          <a:bodyPr/>
          <a:lstStyle/>
          <a:p>
            <a:fld id="{E46AE369-0440-2143-917C-857D1665E3E8}" type="datetimeFigureOut">
              <a:rPr lang="en-US" smtClean="0"/>
              <a:t>10/11/23</a:t>
            </a:fld>
            <a:endParaRPr lang="en-US"/>
          </a:p>
        </p:txBody>
      </p:sp>
      <p:sp>
        <p:nvSpPr>
          <p:cNvPr id="4" name="Footer Placeholder 3">
            <a:extLst>
              <a:ext uri="{FF2B5EF4-FFF2-40B4-BE49-F238E27FC236}">
                <a16:creationId xmlns:a16="http://schemas.microsoft.com/office/drawing/2014/main" id="{264403CA-9F6F-4945-BE8A-C515AD4A3C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4E6F47-06B8-8A43-B892-01BEA71A10DE}"/>
              </a:ext>
            </a:extLst>
          </p:cNvPr>
          <p:cNvSpPr>
            <a:spLocks noGrp="1"/>
          </p:cNvSpPr>
          <p:nvPr>
            <p:ph type="sldNum" sz="quarter" idx="12"/>
          </p:nvPr>
        </p:nvSpPr>
        <p:spPr/>
        <p:txBody>
          <a:bodyPr/>
          <a:lstStyle/>
          <a:p>
            <a:fld id="{16AF6A49-A424-0D46-B394-C1A544F7FB04}" type="slidenum">
              <a:rPr lang="en-US" smtClean="0"/>
              <a:t>‹#›</a:t>
            </a:fld>
            <a:endParaRPr lang="en-US"/>
          </a:p>
        </p:txBody>
      </p:sp>
    </p:spTree>
    <p:extLst>
      <p:ext uri="{BB962C8B-B14F-4D97-AF65-F5344CB8AC3E}">
        <p14:creationId xmlns:p14="http://schemas.microsoft.com/office/powerpoint/2010/main" val="726649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65D518-39E3-014D-AF3D-7EF160705FD4}"/>
              </a:ext>
            </a:extLst>
          </p:cNvPr>
          <p:cNvSpPr>
            <a:spLocks noGrp="1"/>
          </p:cNvSpPr>
          <p:nvPr>
            <p:ph type="dt" sz="half" idx="10"/>
          </p:nvPr>
        </p:nvSpPr>
        <p:spPr/>
        <p:txBody>
          <a:bodyPr/>
          <a:lstStyle/>
          <a:p>
            <a:fld id="{E46AE369-0440-2143-917C-857D1665E3E8}" type="datetimeFigureOut">
              <a:rPr lang="en-US" smtClean="0"/>
              <a:t>10/11/23</a:t>
            </a:fld>
            <a:endParaRPr lang="en-US"/>
          </a:p>
        </p:txBody>
      </p:sp>
      <p:sp>
        <p:nvSpPr>
          <p:cNvPr id="3" name="Footer Placeholder 2">
            <a:extLst>
              <a:ext uri="{FF2B5EF4-FFF2-40B4-BE49-F238E27FC236}">
                <a16:creationId xmlns:a16="http://schemas.microsoft.com/office/drawing/2014/main" id="{B8B51DAC-4AA5-6A4C-9E97-D823168EEE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172C2C-7FBD-A04C-9B0B-D54613D4244D}"/>
              </a:ext>
            </a:extLst>
          </p:cNvPr>
          <p:cNvSpPr>
            <a:spLocks noGrp="1"/>
          </p:cNvSpPr>
          <p:nvPr>
            <p:ph type="sldNum" sz="quarter" idx="12"/>
          </p:nvPr>
        </p:nvSpPr>
        <p:spPr/>
        <p:txBody>
          <a:bodyPr/>
          <a:lstStyle/>
          <a:p>
            <a:fld id="{16AF6A49-A424-0D46-B394-C1A544F7FB04}" type="slidenum">
              <a:rPr lang="en-US" smtClean="0"/>
              <a:t>‹#›</a:t>
            </a:fld>
            <a:endParaRPr lang="en-US"/>
          </a:p>
        </p:txBody>
      </p:sp>
    </p:spTree>
    <p:extLst>
      <p:ext uri="{BB962C8B-B14F-4D97-AF65-F5344CB8AC3E}">
        <p14:creationId xmlns:p14="http://schemas.microsoft.com/office/powerpoint/2010/main" val="1357263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141D3-6FDF-7B49-ABC1-6252C7D4C3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098B8D-6617-C148-8A39-6B0D470C8B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8DDDC4-42F9-5549-8D54-3AC562C0A8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9172D18-F19A-2F47-9BC3-7CC05DB762A5}"/>
              </a:ext>
            </a:extLst>
          </p:cNvPr>
          <p:cNvSpPr>
            <a:spLocks noGrp="1"/>
          </p:cNvSpPr>
          <p:nvPr>
            <p:ph type="dt" sz="half" idx="10"/>
          </p:nvPr>
        </p:nvSpPr>
        <p:spPr/>
        <p:txBody>
          <a:bodyPr/>
          <a:lstStyle/>
          <a:p>
            <a:fld id="{E46AE369-0440-2143-917C-857D1665E3E8}" type="datetimeFigureOut">
              <a:rPr lang="en-US" smtClean="0"/>
              <a:t>10/11/23</a:t>
            </a:fld>
            <a:endParaRPr lang="en-US"/>
          </a:p>
        </p:txBody>
      </p:sp>
      <p:sp>
        <p:nvSpPr>
          <p:cNvPr id="6" name="Footer Placeholder 5">
            <a:extLst>
              <a:ext uri="{FF2B5EF4-FFF2-40B4-BE49-F238E27FC236}">
                <a16:creationId xmlns:a16="http://schemas.microsoft.com/office/drawing/2014/main" id="{2D5C3C8A-0B1B-3D48-B2B5-47106A8A96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6EC616-8FC7-D848-971E-7DBFCE500EB8}"/>
              </a:ext>
            </a:extLst>
          </p:cNvPr>
          <p:cNvSpPr>
            <a:spLocks noGrp="1"/>
          </p:cNvSpPr>
          <p:nvPr>
            <p:ph type="sldNum" sz="quarter" idx="12"/>
          </p:nvPr>
        </p:nvSpPr>
        <p:spPr/>
        <p:txBody>
          <a:bodyPr/>
          <a:lstStyle/>
          <a:p>
            <a:fld id="{16AF6A49-A424-0D46-B394-C1A544F7FB04}" type="slidenum">
              <a:rPr lang="en-US" smtClean="0"/>
              <a:t>‹#›</a:t>
            </a:fld>
            <a:endParaRPr lang="en-US"/>
          </a:p>
        </p:txBody>
      </p:sp>
    </p:spTree>
    <p:extLst>
      <p:ext uri="{BB962C8B-B14F-4D97-AF65-F5344CB8AC3E}">
        <p14:creationId xmlns:p14="http://schemas.microsoft.com/office/powerpoint/2010/main" val="111237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68F6E-A8F3-614C-A175-1D445C4943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C45441-C8A4-154E-8318-5F9E170185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5BB09B-98A8-C84B-8326-06D3F2A21E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BD01D18-9D83-B44A-BB1F-2F5C452F6A8F}"/>
              </a:ext>
            </a:extLst>
          </p:cNvPr>
          <p:cNvSpPr>
            <a:spLocks noGrp="1"/>
          </p:cNvSpPr>
          <p:nvPr>
            <p:ph type="dt" sz="half" idx="10"/>
          </p:nvPr>
        </p:nvSpPr>
        <p:spPr/>
        <p:txBody>
          <a:bodyPr/>
          <a:lstStyle/>
          <a:p>
            <a:fld id="{E46AE369-0440-2143-917C-857D1665E3E8}" type="datetimeFigureOut">
              <a:rPr lang="en-US" smtClean="0"/>
              <a:t>10/11/23</a:t>
            </a:fld>
            <a:endParaRPr lang="en-US"/>
          </a:p>
        </p:txBody>
      </p:sp>
      <p:sp>
        <p:nvSpPr>
          <p:cNvPr id="6" name="Footer Placeholder 5">
            <a:extLst>
              <a:ext uri="{FF2B5EF4-FFF2-40B4-BE49-F238E27FC236}">
                <a16:creationId xmlns:a16="http://schemas.microsoft.com/office/drawing/2014/main" id="{93DE2B1D-7465-6747-8447-D484D1719F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927B53-BA6A-994A-963B-AFDBD5FFB7BA}"/>
              </a:ext>
            </a:extLst>
          </p:cNvPr>
          <p:cNvSpPr>
            <a:spLocks noGrp="1"/>
          </p:cNvSpPr>
          <p:nvPr>
            <p:ph type="sldNum" sz="quarter" idx="12"/>
          </p:nvPr>
        </p:nvSpPr>
        <p:spPr/>
        <p:txBody>
          <a:bodyPr/>
          <a:lstStyle/>
          <a:p>
            <a:fld id="{16AF6A49-A424-0D46-B394-C1A544F7FB04}" type="slidenum">
              <a:rPr lang="en-US" smtClean="0"/>
              <a:t>‹#›</a:t>
            </a:fld>
            <a:endParaRPr lang="en-US"/>
          </a:p>
        </p:txBody>
      </p:sp>
    </p:spTree>
    <p:extLst>
      <p:ext uri="{BB962C8B-B14F-4D97-AF65-F5344CB8AC3E}">
        <p14:creationId xmlns:p14="http://schemas.microsoft.com/office/powerpoint/2010/main" val="1233004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27D6B6-9F47-8947-B44A-3FD1E1DF8C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935418-A50B-4C4A-8CBA-DA98EF49DA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90B1CA-6959-554B-BA82-A56701D467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6AE369-0440-2143-917C-857D1665E3E8}" type="datetimeFigureOut">
              <a:rPr lang="en-US" smtClean="0"/>
              <a:t>10/11/23</a:t>
            </a:fld>
            <a:endParaRPr lang="en-US"/>
          </a:p>
        </p:txBody>
      </p:sp>
      <p:sp>
        <p:nvSpPr>
          <p:cNvPr id="5" name="Footer Placeholder 4">
            <a:extLst>
              <a:ext uri="{FF2B5EF4-FFF2-40B4-BE49-F238E27FC236}">
                <a16:creationId xmlns:a16="http://schemas.microsoft.com/office/drawing/2014/main" id="{D4442C2D-F282-7149-BCBC-F1B036615F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5D7273-78C5-A441-AC53-D90C65D2E1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AF6A49-A424-0D46-B394-C1A544F7FB04}" type="slidenum">
              <a:rPr lang="en-US" smtClean="0"/>
              <a:t>‹#›</a:t>
            </a:fld>
            <a:endParaRPr lang="en-US"/>
          </a:p>
        </p:txBody>
      </p:sp>
    </p:spTree>
    <p:extLst>
      <p:ext uri="{BB962C8B-B14F-4D97-AF65-F5344CB8AC3E}">
        <p14:creationId xmlns:p14="http://schemas.microsoft.com/office/powerpoint/2010/main" val="28902986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tiff"/><Relationship Id="rId5" Type="http://schemas.openxmlformats.org/officeDocument/2006/relationships/image" Target="../media/image10.tiff"/><Relationship Id="rId4" Type="http://schemas.openxmlformats.org/officeDocument/2006/relationships/image" Target="../media/image9.tiff"/></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917961-70D0-3848-9120-2C4DB14EE48B}"/>
              </a:ext>
            </a:extLst>
          </p:cNvPr>
          <p:cNvSpPr txBox="1"/>
          <p:nvPr/>
        </p:nvSpPr>
        <p:spPr>
          <a:xfrm>
            <a:off x="2677937" y="2679121"/>
            <a:ext cx="6836126" cy="1938992"/>
          </a:xfrm>
          <a:prstGeom prst="rect">
            <a:avLst/>
          </a:prstGeom>
          <a:noFill/>
        </p:spPr>
        <p:txBody>
          <a:bodyPr wrap="square" rtlCol="0">
            <a:spAutoFit/>
          </a:bodyPr>
          <a:lstStyle/>
          <a:p>
            <a:pPr algn="ctr"/>
            <a:r>
              <a:rPr lang="en-US" sz="6000" b="1" dirty="0">
                <a:solidFill>
                  <a:schemeClr val="bg1"/>
                </a:solidFill>
                <a:latin typeface="Avenir Black" panose="02000503020000020003" pitchFamily="2" charset="0"/>
              </a:rPr>
              <a:t>Looking after our environment</a:t>
            </a:r>
            <a:endParaRPr lang="en-US" sz="6000" b="1" dirty="0">
              <a:solidFill>
                <a:srgbClr val="00B0F0"/>
              </a:solidFill>
              <a:latin typeface="Avenir Black" panose="02000503020000020003" pitchFamily="2" charset="0"/>
            </a:endParaRPr>
          </a:p>
        </p:txBody>
      </p:sp>
      <p:pic>
        <p:nvPicPr>
          <p:cNvPr id="3" name="Picture 2">
            <a:extLst>
              <a:ext uri="{FF2B5EF4-FFF2-40B4-BE49-F238E27FC236}">
                <a16:creationId xmlns:a16="http://schemas.microsoft.com/office/drawing/2014/main" id="{14EF8E79-38F3-DE41-947C-48729D7DBD6B}"/>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298" b="100000" l="0" r="100000"/>
                    </a14:imgEffect>
                  </a14:imgLayer>
                </a14:imgProps>
              </a:ext>
            </a:extLst>
          </a:blip>
          <a:stretch>
            <a:fillRect/>
          </a:stretch>
        </p:blipFill>
        <p:spPr>
          <a:xfrm>
            <a:off x="794527" y="337640"/>
            <a:ext cx="2415503" cy="2217301"/>
          </a:xfrm>
          <a:prstGeom prst="rect">
            <a:avLst/>
          </a:prstGeom>
          <a:effectLst>
            <a:outerShdw blurRad="50800" dist="469900" dir="4620000" algn="tr" rotWithShape="0">
              <a:prstClr val="black">
                <a:alpha val="15000"/>
              </a:prstClr>
            </a:outerShdw>
          </a:effectLst>
        </p:spPr>
      </p:pic>
      <p:pic>
        <p:nvPicPr>
          <p:cNvPr id="4" name="Picture 3">
            <a:extLst>
              <a:ext uri="{FF2B5EF4-FFF2-40B4-BE49-F238E27FC236}">
                <a16:creationId xmlns:a16="http://schemas.microsoft.com/office/drawing/2014/main" id="{E56CB915-7C27-3949-A09F-6E17E76204CB}"/>
              </a:ext>
            </a:extLst>
          </p:cNvPr>
          <p:cNvPicPr>
            <a:picLocks noChangeAspect="1"/>
          </p:cNvPicPr>
          <p:nvPr/>
        </p:nvPicPr>
        <p:blipFill>
          <a:blip r:embed="rId5"/>
          <a:stretch>
            <a:fillRect/>
          </a:stretch>
        </p:blipFill>
        <p:spPr>
          <a:xfrm>
            <a:off x="9521663" y="344774"/>
            <a:ext cx="2292674" cy="6858000"/>
          </a:xfrm>
          <a:prstGeom prst="rect">
            <a:avLst/>
          </a:prstGeom>
        </p:spPr>
      </p:pic>
    </p:spTree>
    <p:extLst>
      <p:ext uri="{BB962C8B-B14F-4D97-AF65-F5344CB8AC3E}">
        <p14:creationId xmlns:p14="http://schemas.microsoft.com/office/powerpoint/2010/main" val="459473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05CBD7-5E3D-D743-A86E-E1252BA7AA96}"/>
              </a:ext>
            </a:extLst>
          </p:cNvPr>
          <p:cNvSpPr txBox="1"/>
          <p:nvPr/>
        </p:nvSpPr>
        <p:spPr>
          <a:xfrm>
            <a:off x="2165250" y="2367171"/>
            <a:ext cx="7861499" cy="2123658"/>
          </a:xfrm>
          <a:prstGeom prst="rect">
            <a:avLst/>
          </a:prstGeom>
          <a:noFill/>
        </p:spPr>
        <p:txBody>
          <a:bodyPr wrap="square" rtlCol="0">
            <a:spAutoFit/>
          </a:bodyPr>
          <a:lstStyle/>
          <a:p>
            <a:pPr algn="ctr"/>
            <a:r>
              <a:rPr lang="en-US" sz="6600" b="1" dirty="0">
                <a:latin typeface="Avenir Black" panose="02000503020000020003" pitchFamily="2" charset="0"/>
              </a:rPr>
              <a:t>Is littering</a:t>
            </a:r>
            <a:r>
              <a:rPr lang="en-US" sz="6600" b="1" dirty="0">
                <a:solidFill>
                  <a:srgbClr val="00B0F0"/>
                </a:solidFill>
                <a:latin typeface="Avenir Black" panose="02000503020000020003" pitchFamily="2" charset="0"/>
              </a:rPr>
              <a:t> </a:t>
            </a:r>
            <a:r>
              <a:rPr lang="en-US" sz="6600" b="1" dirty="0">
                <a:latin typeface="Avenir Black" panose="02000503020000020003" pitchFamily="2" charset="0"/>
              </a:rPr>
              <a:t>against the </a:t>
            </a:r>
            <a:r>
              <a:rPr lang="en-US" sz="6600" b="1" dirty="0">
                <a:solidFill>
                  <a:schemeClr val="accent2">
                    <a:lumMod val="75000"/>
                  </a:schemeClr>
                </a:solidFill>
                <a:latin typeface="Avenir Black" panose="02000503020000020003" pitchFamily="2" charset="0"/>
              </a:rPr>
              <a:t>law</a:t>
            </a:r>
            <a:r>
              <a:rPr lang="en-US" sz="6600" b="1" dirty="0">
                <a:latin typeface="Avenir Black" panose="02000503020000020003" pitchFamily="2" charset="0"/>
              </a:rPr>
              <a:t>?</a:t>
            </a:r>
          </a:p>
        </p:txBody>
      </p:sp>
    </p:spTree>
    <p:extLst>
      <p:ext uri="{BB962C8B-B14F-4D97-AF65-F5344CB8AC3E}">
        <p14:creationId xmlns:p14="http://schemas.microsoft.com/office/powerpoint/2010/main" val="1299936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05CBD7-5E3D-D743-A86E-E1252BA7AA96}"/>
              </a:ext>
            </a:extLst>
          </p:cNvPr>
          <p:cNvSpPr txBox="1"/>
          <p:nvPr/>
        </p:nvSpPr>
        <p:spPr>
          <a:xfrm>
            <a:off x="282388" y="4653171"/>
            <a:ext cx="11295529" cy="1446550"/>
          </a:xfrm>
          <a:prstGeom prst="rect">
            <a:avLst/>
          </a:prstGeom>
          <a:noFill/>
        </p:spPr>
        <p:txBody>
          <a:bodyPr wrap="square" rtlCol="0">
            <a:spAutoFit/>
          </a:bodyPr>
          <a:lstStyle/>
          <a:p>
            <a:pPr algn="ctr"/>
            <a:r>
              <a:rPr lang="en-US" sz="4400" b="1" dirty="0">
                <a:latin typeface="Avenir Black" panose="02000503020000020003" pitchFamily="2" charset="0"/>
              </a:rPr>
              <a:t>If you get caught littering, then you will have to pay up to £1,000. </a:t>
            </a:r>
          </a:p>
        </p:txBody>
      </p:sp>
      <p:sp>
        <p:nvSpPr>
          <p:cNvPr id="3" name="Oval 2">
            <a:extLst>
              <a:ext uri="{FF2B5EF4-FFF2-40B4-BE49-F238E27FC236}">
                <a16:creationId xmlns:a16="http://schemas.microsoft.com/office/drawing/2014/main" id="{CA1B724F-81A5-0BE9-821E-210D4531472D}"/>
              </a:ext>
            </a:extLst>
          </p:cNvPr>
          <p:cNvSpPr/>
          <p:nvPr/>
        </p:nvSpPr>
        <p:spPr>
          <a:xfrm>
            <a:off x="4365171" y="758279"/>
            <a:ext cx="3461657" cy="346165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latin typeface="Avenir Black" panose="02000503020000020003" pitchFamily="2" charset="0"/>
              </a:rPr>
              <a:t>Yes</a:t>
            </a:r>
          </a:p>
        </p:txBody>
      </p:sp>
    </p:spTree>
    <p:extLst>
      <p:ext uri="{BB962C8B-B14F-4D97-AF65-F5344CB8AC3E}">
        <p14:creationId xmlns:p14="http://schemas.microsoft.com/office/powerpoint/2010/main" val="3530325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0F3CAC-9156-FF30-2117-4ED4A86F6F37}"/>
              </a:ext>
            </a:extLst>
          </p:cNvPr>
          <p:cNvSpPr txBox="1"/>
          <p:nvPr/>
        </p:nvSpPr>
        <p:spPr>
          <a:xfrm>
            <a:off x="2566467" y="1920964"/>
            <a:ext cx="7489372" cy="2431435"/>
          </a:xfrm>
          <a:prstGeom prst="rect">
            <a:avLst/>
          </a:prstGeom>
          <a:noFill/>
        </p:spPr>
        <p:txBody>
          <a:bodyPr wrap="square" rtlCol="0">
            <a:spAutoFit/>
          </a:bodyPr>
          <a:lstStyle/>
          <a:p>
            <a:pPr algn="ctr">
              <a:lnSpc>
                <a:spcPct val="120000"/>
              </a:lnSpc>
            </a:pPr>
            <a:r>
              <a:rPr lang="en-US" sz="3200" b="1" dirty="0">
                <a:solidFill>
                  <a:schemeClr val="bg1"/>
                </a:solidFill>
                <a:latin typeface="Avenir Black" panose="02000503020000020003" pitchFamily="2" charset="0"/>
              </a:rPr>
              <a:t>Dog fouling is when your dog has a poo and you don’t pick it up, this could be very dangerous to the people around you. </a:t>
            </a:r>
          </a:p>
        </p:txBody>
      </p:sp>
    </p:spTree>
    <p:extLst>
      <p:ext uri="{BB962C8B-B14F-4D97-AF65-F5344CB8AC3E}">
        <p14:creationId xmlns:p14="http://schemas.microsoft.com/office/powerpoint/2010/main" val="1720727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CC5E85-5554-1449-BCAA-653492C27076}"/>
              </a:ext>
            </a:extLst>
          </p:cNvPr>
          <p:cNvPicPr>
            <a:picLocks noChangeAspect="1"/>
          </p:cNvPicPr>
          <p:nvPr/>
        </p:nvPicPr>
        <p:blipFill>
          <a:blip r:embed="rId3"/>
          <a:stretch>
            <a:fillRect/>
          </a:stretch>
        </p:blipFill>
        <p:spPr>
          <a:xfrm>
            <a:off x="6826026" y="1054218"/>
            <a:ext cx="3003227" cy="5803782"/>
          </a:xfrm>
          <a:prstGeom prst="rect">
            <a:avLst/>
          </a:prstGeom>
        </p:spPr>
      </p:pic>
      <p:sp>
        <p:nvSpPr>
          <p:cNvPr id="6" name="TextBox 5">
            <a:extLst>
              <a:ext uri="{FF2B5EF4-FFF2-40B4-BE49-F238E27FC236}">
                <a16:creationId xmlns:a16="http://schemas.microsoft.com/office/drawing/2014/main" id="{582B1F1A-55A8-F54A-8DC0-6EB291CDCF4E}"/>
              </a:ext>
            </a:extLst>
          </p:cNvPr>
          <p:cNvSpPr txBox="1"/>
          <p:nvPr/>
        </p:nvSpPr>
        <p:spPr>
          <a:xfrm>
            <a:off x="590474" y="530229"/>
            <a:ext cx="5366573" cy="2723823"/>
          </a:xfrm>
          <a:prstGeom prst="rect">
            <a:avLst/>
          </a:prstGeom>
          <a:noFill/>
        </p:spPr>
        <p:txBody>
          <a:bodyPr wrap="square" rtlCol="0">
            <a:spAutoFit/>
          </a:bodyPr>
          <a:lstStyle/>
          <a:p>
            <a:pPr marL="457200" indent="-457200">
              <a:lnSpc>
                <a:spcPct val="120000"/>
              </a:lnSpc>
              <a:buFont typeface="Arial" panose="020B0604020202020204" pitchFamily="34" charset="0"/>
              <a:buChar char="•"/>
            </a:pPr>
            <a:r>
              <a:rPr lang="en-US" sz="3600" b="1" dirty="0">
                <a:latin typeface="Avenir Black" panose="02000503020000020003" pitchFamily="2" charset="0"/>
              </a:rPr>
              <a:t>Pick up dog poo with a poop bag</a:t>
            </a:r>
          </a:p>
          <a:p>
            <a:pPr marL="457200" indent="-457200">
              <a:lnSpc>
                <a:spcPct val="120000"/>
              </a:lnSpc>
              <a:buFont typeface="Arial" panose="020B0604020202020204" pitchFamily="34" charset="0"/>
              <a:buChar char="•"/>
            </a:pPr>
            <a:r>
              <a:rPr lang="en-US" sz="3600" b="1" dirty="0">
                <a:latin typeface="Avenir Black" panose="02000503020000020003" pitchFamily="2" charset="0"/>
              </a:rPr>
              <a:t>Put the knotted poop bag into a bin</a:t>
            </a:r>
          </a:p>
        </p:txBody>
      </p:sp>
      <p:sp>
        <p:nvSpPr>
          <p:cNvPr id="7" name="TextBox 6">
            <a:extLst>
              <a:ext uri="{FF2B5EF4-FFF2-40B4-BE49-F238E27FC236}">
                <a16:creationId xmlns:a16="http://schemas.microsoft.com/office/drawing/2014/main" id="{F652E71E-3537-3048-86B7-B49AA04A6199}"/>
              </a:ext>
            </a:extLst>
          </p:cNvPr>
          <p:cNvSpPr txBox="1"/>
          <p:nvPr/>
        </p:nvSpPr>
        <p:spPr>
          <a:xfrm>
            <a:off x="4876800" y="5279792"/>
            <a:ext cx="7315200" cy="1047979"/>
          </a:xfrm>
          <a:prstGeom prst="rect">
            <a:avLst/>
          </a:prstGeom>
          <a:noFill/>
        </p:spPr>
        <p:txBody>
          <a:bodyPr wrap="square" rtlCol="0">
            <a:spAutoFit/>
          </a:bodyPr>
          <a:lstStyle/>
          <a:p>
            <a:pPr algn="ctr">
              <a:lnSpc>
                <a:spcPct val="120000"/>
              </a:lnSpc>
            </a:pPr>
            <a:r>
              <a:rPr lang="en-US" sz="5400" b="1" dirty="0">
                <a:latin typeface="Avenir Black" panose="02000503020000020003" pitchFamily="2" charset="0"/>
              </a:rPr>
              <a:t>Bag it, Tie it, Bin it!</a:t>
            </a:r>
          </a:p>
        </p:txBody>
      </p:sp>
    </p:spTree>
    <p:extLst>
      <p:ext uri="{BB962C8B-B14F-4D97-AF65-F5344CB8AC3E}">
        <p14:creationId xmlns:p14="http://schemas.microsoft.com/office/powerpoint/2010/main" val="4236414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05CBD7-5E3D-D743-A86E-E1252BA7AA96}"/>
              </a:ext>
            </a:extLst>
          </p:cNvPr>
          <p:cNvSpPr txBox="1"/>
          <p:nvPr/>
        </p:nvSpPr>
        <p:spPr>
          <a:xfrm>
            <a:off x="1666702" y="1544064"/>
            <a:ext cx="9167785" cy="3416320"/>
          </a:xfrm>
          <a:prstGeom prst="rect">
            <a:avLst/>
          </a:prstGeom>
          <a:noFill/>
        </p:spPr>
        <p:txBody>
          <a:bodyPr wrap="square" rtlCol="0">
            <a:spAutoFit/>
          </a:bodyPr>
          <a:lstStyle/>
          <a:p>
            <a:pPr algn="ctr"/>
            <a:r>
              <a:rPr lang="en-US" sz="7200" b="1" dirty="0">
                <a:latin typeface="Avenir Black" panose="02000503020000020003" pitchFamily="2" charset="0"/>
              </a:rPr>
              <a:t>What do you think are the </a:t>
            </a:r>
            <a:r>
              <a:rPr lang="en-US" sz="7200" b="1" dirty="0">
                <a:solidFill>
                  <a:schemeClr val="accent5">
                    <a:lumMod val="50000"/>
                  </a:schemeClr>
                </a:solidFill>
                <a:latin typeface="Avenir Black" panose="02000503020000020003" pitchFamily="2" charset="0"/>
              </a:rPr>
              <a:t>dangers</a:t>
            </a:r>
            <a:r>
              <a:rPr lang="en-US" sz="7200" b="1" dirty="0">
                <a:latin typeface="Avenir Black" panose="02000503020000020003" pitchFamily="2" charset="0"/>
              </a:rPr>
              <a:t> of dog fouling?</a:t>
            </a:r>
          </a:p>
        </p:txBody>
      </p:sp>
    </p:spTree>
    <p:extLst>
      <p:ext uri="{BB962C8B-B14F-4D97-AF65-F5344CB8AC3E}">
        <p14:creationId xmlns:p14="http://schemas.microsoft.com/office/powerpoint/2010/main" val="2893001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nip Single Corner of Rectangle 2">
            <a:extLst>
              <a:ext uri="{FF2B5EF4-FFF2-40B4-BE49-F238E27FC236}">
                <a16:creationId xmlns:a16="http://schemas.microsoft.com/office/drawing/2014/main" id="{A09EA1B5-0CC9-59D1-09FA-5D80F3E0F3F9}"/>
              </a:ext>
            </a:extLst>
          </p:cNvPr>
          <p:cNvSpPr/>
          <p:nvPr/>
        </p:nvSpPr>
        <p:spPr>
          <a:xfrm>
            <a:off x="2164976" y="1579620"/>
            <a:ext cx="3200400" cy="3146612"/>
          </a:xfrm>
          <a:prstGeom prst="snip1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latin typeface="Avenir Black" panose="02000503020000020003" pitchFamily="2" charset="0"/>
              </a:rPr>
              <a:t>It damages the environment</a:t>
            </a:r>
          </a:p>
        </p:txBody>
      </p:sp>
      <p:sp>
        <p:nvSpPr>
          <p:cNvPr id="5" name="Snip Single Corner of Rectangle 4">
            <a:extLst>
              <a:ext uri="{FF2B5EF4-FFF2-40B4-BE49-F238E27FC236}">
                <a16:creationId xmlns:a16="http://schemas.microsoft.com/office/drawing/2014/main" id="{300BE9CD-B941-237A-09CA-3958139F1126}"/>
              </a:ext>
            </a:extLst>
          </p:cNvPr>
          <p:cNvSpPr/>
          <p:nvPr/>
        </p:nvSpPr>
        <p:spPr>
          <a:xfrm>
            <a:off x="6499412" y="1579620"/>
            <a:ext cx="3200400" cy="3146612"/>
          </a:xfrm>
          <a:prstGeom prst="snip1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latin typeface="Avenir Black" panose="02000503020000020003" pitchFamily="2" charset="0"/>
              </a:rPr>
              <a:t>It can make you unwell</a:t>
            </a:r>
          </a:p>
        </p:txBody>
      </p:sp>
    </p:spTree>
    <p:extLst>
      <p:ext uri="{BB962C8B-B14F-4D97-AF65-F5344CB8AC3E}">
        <p14:creationId xmlns:p14="http://schemas.microsoft.com/office/powerpoint/2010/main" val="3178741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05CBD7-5E3D-D743-A86E-E1252BA7AA96}"/>
              </a:ext>
            </a:extLst>
          </p:cNvPr>
          <p:cNvSpPr txBox="1"/>
          <p:nvPr/>
        </p:nvSpPr>
        <p:spPr>
          <a:xfrm>
            <a:off x="2351864" y="2268924"/>
            <a:ext cx="7861499" cy="2123658"/>
          </a:xfrm>
          <a:prstGeom prst="rect">
            <a:avLst/>
          </a:prstGeom>
          <a:noFill/>
        </p:spPr>
        <p:txBody>
          <a:bodyPr wrap="square" rtlCol="0">
            <a:spAutoFit/>
          </a:bodyPr>
          <a:lstStyle/>
          <a:p>
            <a:pPr algn="ctr"/>
            <a:r>
              <a:rPr lang="en-US" sz="6600" b="1" dirty="0">
                <a:latin typeface="Avenir Black" panose="02000503020000020003" pitchFamily="2" charset="0"/>
              </a:rPr>
              <a:t>Is dog fouling against the </a:t>
            </a:r>
            <a:r>
              <a:rPr lang="en-US" sz="6600" b="1" dirty="0">
                <a:solidFill>
                  <a:schemeClr val="accent5">
                    <a:lumMod val="50000"/>
                  </a:schemeClr>
                </a:solidFill>
                <a:latin typeface="Avenir Black" panose="02000503020000020003" pitchFamily="2" charset="0"/>
              </a:rPr>
              <a:t>law</a:t>
            </a:r>
            <a:r>
              <a:rPr lang="en-US" sz="6600" b="1" dirty="0">
                <a:latin typeface="Avenir Black" panose="02000503020000020003" pitchFamily="2" charset="0"/>
              </a:rPr>
              <a:t>?</a:t>
            </a:r>
          </a:p>
        </p:txBody>
      </p:sp>
    </p:spTree>
    <p:extLst>
      <p:ext uri="{BB962C8B-B14F-4D97-AF65-F5344CB8AC3E}">
        <p14:creationId xmlns:p14="http://schemas.microsoft.com/office/powerpoint/2010/main" val="1388317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78E39E-73CB-7E42-BCC2-E46BBD111395}"/>
              </a:ext>
            </a:extLst>
          </p:cNvPr>
          <p:cNvSpPr txBox="1"/>
          <p:nvPr/>
        </p:nvSpPr>
        <p:spPr>
          <a:xfrm>
            <a:off x="967547" y="4749198"/>
            <a:ext cx="10256904" cy="1247265"/>
          </a:xfrm>
          <a:prstGeom prst="rect">
            <a:avLst/>
          </a:prstGeom>
          <a:noFill/>
        </p:spPr>
        <p:txBody>
          <a:bodyPr wrap="square" rtlCol="0">
            <a:spAutoFit/>
          </a:bodyPr>
          <a:lstStyle/>
          <a:p>
            <a:pPr algn="ctr">
              <a:lnSpc>
                <a:spcPct val="120000"/>
              </a:lnSpc>
            </a:pPr>
            <a:r>
              <a:rPr lang="en-US" sz="3200" b="1" dirty="0">
                <a:solidFill>
                  <a:schemeClr val="bg1"/>
                </a:solidFill>
                <a:latin typeface="Avenir Black" panose="02000503020000020003" pitchFamily="2" charset="0"/>
              </a:rPr>
              <a:t>If you don’t pick it up and someone catches you, you could have to pay £1,000.</a:t>
            </a:r>
          </a:p>
        </p:txBody>
      </p:sp>
      <p:sp>
        <p:nvSpPr>
          <p:cNvPr id="3" name="Oval 2">
            <a:extLst>
              <a:ext uri="{FF2B5EF4-FFF2-40B4-BE49-F238E27FC236}">
                <a16:creationId xmlns:a16="http://schemas.microsoft.com/office/drawing/2014/main" id="{EBEB5EE4-97D6-904F-93E6-3B203FFB0ACF}"/>
              </a:ext>
            </a:extLst>
          </p:cNvPr>
          <p:cNvSpPr/>
          <p:nvPr/>
        </p:nvSpPr>
        <p:spPr>
          <a:xfrm>
            <a:off x="4365171" y="543689"/>
            <a:ext cx="3461657" cy="346165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latin typeface="Avenir Black" panose="02000503020000020003" pitchFamily="2" charset="0"/>
              </a:rPr>
              <a:t>Yes</a:t>
            </a:r>
          </a:p>
        </p:txBody>
      </p:sp>
    </p:spTree>
    <p:extLst>
      <p:ext uri="{BB962C8B-B14F-4D97-AF65-F5344CB8AC3E}">
        <p14:creationId xmlns:p14="http://schemas.microsoft.com/office/powerpoint/2010/main" val="603518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78E39E-73CB-7E42-BCC2-E46BBD111395}"/>
              </a:ext>
            </a:extLst>
          </p:cNvPr>
          <p:cNvSpPr txBox="1"/>
          <p:nvPr/>
        </p:nvSpPr>
        <p:spPr>
          <a:xfrm>
            <a:off x="736386" y="882179"/>
            <a:ext cx="5500488" cy="4795159"/>
          </a:xfrm>
          <a:prstGeom prst="rect">
            <a:avLst/>
          </a:prstGeom>
          <a:noFill/>
        </p:spPr>
        <p:txBody>
          <a:bodyPr wrap="square" rtlCol="0">
            <a:spAutoFit/>
          </a:bodyPr>
          <a:lstStyle/>
          <a:p>
            <a:pPr>
              <a:lnSpc>
                <a:spcPct val="120000"/>
              </a:lnSpc>
            </a:pPr>
            <a:r>
              <a:rPr lang="en-US" sz="3200" b="1" dirty="0">
                <a:solidFill>
                  <a:schemeClr val="bg1"/>
                </a:solidFill>
                <a:latin typeface="Avenir Black" panose="02000503020000020003" pitchFamily="2" charset="0"/>
              </a:rPr>
              <a:t>Fly tipping is where you leave things like sofas and fridges in strange places like at the side of the road or down alley ways. It causes a lot of trouble with the environment and animals that live near by. </a:t>
            </a:r>
          </a:p>
        </p:txBody>
      </p:sp>
      <p:sp>
        <p:nvSpPr>
          <p:cNvPr id="3" name="Rectangle 2">
            <a:extLst>
              <a:ext uri="{FF2B5EF4-FFF2-40B4-BE49-F238E27FC236}">
                <a16:creationId xmlns:a16="http://schemas.microsoft.com/office/drawing/2014/main" id="{AFE452DD-9246-259C-27E0-62669BC8BC59}"/>
              </a:ext>
            </a:extLst>
          </p:cNvPr>
          <p:cNvSpPr/>
          <p:nvPr/>
        </p:nvSpPr>
        <p:spPr>
          <a:xfrm>
            <a:off x="6898341" y="0"/>
            <a:ext cx="5293659" cy="6858000"/>
          </a:xfrm>
          <a:prstGeom prst="rect">
            <a:avLst/>
          </a:prstGeom>
          <a:blipFill dpi="0" rotWithShape="1">
            <a:blip r:embed="rId3"/>
            <a:srcRect/>
            <a:stretch>
              <a:fillRect l="-9000" t="-28000" r="-22000" b="-36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3826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Flytipping">
            <a:hlinkClick r:id="" action="ppaction://media"/>
            <a:extLst>
              <a:ext uri="{FF2B5EF4-FFF2-40B4-BE49-F238E27FC236}">
                <a16:creationId xmlns:a16="http://schemas.microsoft.com/office/drawing/2014/main" id="{B961C7DE-3FB2-DC5A-CF2F-296E5BE9BCD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51859" y="591670"/>
            <a:ext cx="10088282" cy="5674659"/>
          </a:xfrm>
          <a:prstGeom prst="rect">
            <a:avLst/>
          </a:prstGeom>
        </p:spPr>
      </p:pic>
    </p:spTree>
    <p:extLst>
      <p:ext uri="{BB962C8B-B14F-4D97-AF65-F5344CB8AC3E}">
        <p14:creationId xmlns:p14="http://schemas.microsoft.com/office/powerpoint/2010/main" val="242686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05CBD7-5E3D-D743-A86E-E1252BA7AA96}"/>
              </a:ext>
            </a:extLst>
          </p:cNvPr>
          <p:cNvSpPr txBox="1"/>
          <p:nvPr/>
        </p:nvSpPr>
        <p:spPr>
          <a:xfrm>
            <a:off x="953206" y="1887605"/>
            <a:ext cx="10504007" cy="3139321"/>
          </a:xfrm>
          <a:prstGeom prst="rect">
            <a:avLst/>
          </a:prstGeom>
          <a:noFill/>
        </p:spPr>
        <p:txBody>
          <a:bodyPr wrap="square" rtlCol="0">
            <a:spAutoFit/>
          </a:bodyPr>
          <a:lstStyle/>
          <a:p>
            <a:pPr algn="ctr"/>
            <a:r>
              <a:rPr lang="en-US" sz="6600" b="1" dirty="0">
                <a:latin typeface="Avenir Black" panose="02000503020000020003" pitchFamily="2" charset="0"/>
              </a:rPr>
              <a:t>Can you think of ways people damage our </a:t>
            </a:r>
            <a:r>
              <a:rPr lang="en-US" sz="6600" b="1" dirty="0">
                <a:solidFill>
                  <a:schemeClr val="bg1"/>
                </a:solidFill>
                <a:latin typeface="Avenir Black" panose="02000503020000020003" pitchFamily="2" charset="0"/>
              </a:rPr>
              <a:t>environment</a:t>
            </a:r>
            <a:r>
              <a:rPr lang="en-US" sz="6600" b="1" dirty="0">
                <a:latin typeface="Avenir Black" panose="02000503020000020003" pitchFamily="2" charset="0"/>
              </a:rPr>
              <a:t>? </a:t>
            </a:r>
          </a:p>
        </p:txBody>
      </p:sp>
    </p:spTree>
    <p:extLst>
      <p:ext uri="{BB962C8B-B14F-4D97-AF65-F5344CB8AC3E}">
        <p14:creationId xmlns:p14="http://schemas.microsoft.com/office/powerpoint/2010/main" val="2260386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05CBD7-5E3D-D743-A86E-E1252BA7AA96}"/>
              </a:ext>
            </a:extLst>
          </p:cNvPr>
          <p:cNvSpPr txBox="1"/>
          <p:nvPr/>
        </p:nvSpPr>
        <p:spPr>
          <a:xfrm>
            <a:off x="1512107" y="2108681"/>
            <a:ext cx="9167785" cy="2308324"/>
          </a:xfrm>
          <a:prstGeom prst="rect">
            <a:avLst/>
          </a:prstGeom>
          <a:noFill/>
        </p:spPr>
        <p:txBody>
          <a:bodyPr wrap="square" rtlCol="0">
            <a:spAutoFit/>
          </a:bodyPr>
          <a:lstStyle/>
          <a:p>
            <a:pPr algn="ctr"/>
            <a:r>
              <a:rPr lang="en-US" sz="7200" b="1" dirty="0">
                <a:solidFill>
                  <a:schemeClr val="bg1"/>
                </a:solidFill>
                <a:latin typeface="Avenir Black" panose="02000503020000020003" pitchFamily="2" charset="0"/>
              </a:rPr>
              <a:t>What are the </a:t>
            </a:r>
            <a:r>
              <a:rPr lang="en-US" sz="7200" b="1" dirty="0">
                <a:solidFill>
                  <a:schemeClr val="bg2">
                    <a:lumMod val="90000"/>
                  </a:schemeClr>
                </a:solidFill>
                <a:latin typeface="Avenir Black" panose="02000503020000020003" pitchFamily="2" charset="0"/>
              </a:rPr>
              <a:t>effects</a:t>
            </a:r>
            <a:r>
              <a:rPr lang="en-US" sz="7200" b="1" dirty="0">
                <a:solidFill>
                  <a:schemeClr val="bg1"/>
                </a:solidFill>
                <a:latin typeface="Avenir Black" panose="02000503020000020003" pitchFamily="2" charset="0"/>
              </a:rPr>
              <a:t> of flying tipping?</a:t>
            </a:r>
          </a:p>
        </p:txBody>
      </p:sp>
    </p:spTree>
    <p:extLst>
      <p:ext uri="{BB962C8B-B14F-4D97-AF65-F5344CB8AC3E}">
        <p14:creationId xmlns:p14="http://schemas.microsoft.com/office/powerpoint/2010/main" val="4102735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nip Single Corner of Rectangle 2">
            <a:extLst>
              <a:ext uri="{FF2B5EF4-FFF2-40B4-BE49-F238E27FC236}">
                <a16:creationId xmlns:a16="http://schemas.microsoft.com/office/drawing/2014/main" id="{A09EA1B5-0CC9-59D1-09FA-5D80F3E0F3F9}"/>
              </a:ext>
            </a:extLst>
          </p:cNvPr>
          <p:cNvSpPr/>
          <p:nvPr/>
        </p:nvSpPr>
        <p:spPr>
          <a:xfrm>
            <a:off x="753035" y="1593067"/>
            <a:ext cx="3200400" cy="3146612"/>
          </a:xfrm>
          <a:prstGeom prst="snip1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latin typeface="Avenir Black" panose="02000503020000020003" pitchFamily="2" charset="0"/>
              </a:rPr>
              <a:t>It affects the health of people and animals</a:t>
            </a:r>
          </a:p>
        </p:txBody>
      </p:sp>
      <p:sp>
        <p:nvSpPr>
          <p:cNvPr id="5" name="Snip Single Corner of Rectangle 4">
            <a:extLst>
              <a:ext uri="{FF2B5EF4-FFF2-40B4-BE49-F238E27FC236}">
                <a16:creationId xmlns:a16="http://schemas.microsoft.com/office/drawing/2014/main" id="{300BE9CD-B941-237A-09CA-3958139F1126}"/>
              </a:ext>
            </a:extLst>
          </p:cNvPr>
          <p:cNvSpPr/>
          <p:nvPr/>
        </p:nvSpPr>
        <p:spPr>
          <a:xfrm>
            <a:off x="4401671" y="1593067"/>
            <a:ext cx="3200400" cy="3146612"/>
          </a:xfrm>
          <a:prstGeom prst="snip1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latin typeface="Avenir Black" panose="02000503020000020003" pitchFamily="2" charset="0"/>
              </a:rPr>
              <a:t>It affects the habitats of animals</a:t>
            </a:r>
          </a:p>
        </p:txBody>
      </p:sp>
      <p:sp>
        <p:nvSpPr>
          <p:cNvPr id="2" name="Snip Single Corner of Rectangle 1">
            <a:extLst>
              <a:ext uri="{FF2B5EF4-FFF2-40B4-BE49-F238E27FC236}">
                <a16:creationId xmlns:a16="http://schemas.microsoft.com/office/drawing/2014/main" id="{97A20DEF-DD71-9B74-0CE5-79A14CD1BC96}"/>
              </a:ext>
            </a:extLst>
          </p:cNvPr>
          <p:cNvSpPr/>
          <p:nvPr/>
        </p:nvSpPr>
        <p:spPr>
          <a:xfrm>
            <a:off x="7974107" y="1593067"/>
            <a:ext cx="3200400" cy="3146612"/>
          </a:xfrm>
          <a:prstGeom prst="snip1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latin typeface="Avenir Black" panose="02000503020000020003" pitchFamily="2" charset="0"/>
              </a:rPr>
              <a:t>It makes our environment look a mess</a:t>
            </a:r>
          </a:p>
        </p:txBody>
      </p:sp>
    </p:spTree>
    <p:extLst>
      <p:ext uri="{BB962C8B-B14F-4D97-AF65-F5344CB8AC3E}">
        <p14:creationId xmlns:p14="http://schemas.microsoft.com/office/powerpoint/2010/main" val="10075289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05CBD7-5E3D-D743-A86E-E1252BA7AA96}"/>
              </a:ext>
            </a:extLst>
          </p:cNvPr>
          <p:cNvSpPr txBox="1"/>
          <p:nvPr/>
        </p:nvSpPr>
        <p:spPr>
          <a:xfrm>
            <a:off x="2042581" y="2080665"/>
            <a:ext cx="7861499" cy="2123658"/>
          </a:xfrm>
          <a:prstGeom prst="rect">
            <a:avLst/>
          </a:prstGeom>
          <a:noFill/>
        </p:spPr>
        <p:txBody>
          <a:bodyPr wrap="square" rtlCol="0">
            <a:spAutoFit/>
          </a:bodyPr>
          <a:lstStyle/>
          <a:p>
            <a:pPr algn="ctr"/>
            <a:r>
              <a:rPr lang="en-US" sz="6600" b="1" dirty="0">
                <a:solidFill>
                  <a:schemeClr val="bg1"/>
                </a:solidFill>
                <a:latin typeface="Avenir Black" panose="02000503020000020003" pitchFamily="2" charset="0"/>
              </a:rPr>
              <a:t>Is fly tipping against the law?</a:t>
            </a:r>
          </a:p>
        </p:txBody>
      </p:sp>
    </p:spTree>
    <p:extLst>
      <p:ext uri="{BB962C8B-B14F-4D97-AF65-F5344CB8AC3E}">
        <p14:creationId xmlns:p14="http://schemas.microsoft.com/office/powerpoint/2010/main" val="36671859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78E39E-73CB-7E42-BCC2-E46BBD111395}"/>
              </a:ext>
            </a:extLst>
          </p:cNvPr>
          <p:cNvSpPr txBox="1"/>
          <p:nvPr/>
        </p:nvSpPr>
        <p:spPr>
          <a:xfrm>
            <a:off x="1173094" y="4892764"/>
            <a:ext cx="9845809" cy="1249573"/>
          </a:xfrm>
          <a:prstGeom prst="rect">
            <a:avLst/>
          </a:prstGeom>
          <a:noFill/>
        </p:spPr>
        <p:txBody>
          <a:bodyPr wrap="square" rtlCol="0">
            <a:spAutoFit/>
          </a:bodyPr>
          <a:lstStyle/>
          <a:p>
            <a:pPr algn="ctr">
              <a:lnSpc>
                <a:spcPct val="120000"/>
              </a:lnSpc>
            </a:pPr>
            <a:r>
              <a:rPr lang="en-US" sz="3200" b="1" dirty="0">
                <a:solidFill>
                  <a:schemeClr val="bg1"/>
                </a:solidFill>
                <a:latin typeface="Avenir Black" panose="02000503020000020003" pitchFamily="2" charset="0"/>
              </a:rPr>
              <a:t>You could be fined up to </a:t>
            </a:r>
            <a:r>
              <a:rPr lang="en-US" sz="3200" b="1" dirty="0">
                <a:solidFill>
                  <a:srgbClr val="FFC000"/>
                </a:solidFill>
                <a:latin typeface="Avenir Black" panose="02000503020000020003" pitchFamily="2" charset="0"/>
              </a:rPr>
              <a:t>£50,000 </a:t>
            </a:r>
            <a:r>
              <a:rPr lang="en-US" sz="3200" b="1" dirty="0">
                <a:solidFill>
                  <a:schemeClr val="bg1"/>
                </a:solidFill>
                <a:latin typeface="Avenir Black" panose="02000503020000020003" pitchFamily="2" charset="0"/>
              </a:rPr>
              <a:t>or </a:t>
            </a:r>
            <a:br>
              <a:rPr lang="en-US" sz="3200" b="1" dirty="0">
                <a:solidFill>
                  <a:schemeClr val="bg1"/>
                </a:solidFill>
                <a:latin typeface="Avenir Black" panose="02000503020000020003" pitchFamily="2" charset="0"/>
              </a:rPr>
            </a:br>
            <a:r>
              <a:rPr lang="en-US" sz="3200" b="1" dirty="0">
                <a:solidFill>
                  <a:srgbClr val="FFC000"/>
                </a:solidFill>
                <a:latin typeface="Avenir Black" panose="02000503020000020003" pitchFamily="2" charset="0"/>
              </a:rPr>
              <a:t>5 years</a:t>
            </a:r>
            <a:r>
              <a:rPr lang="en-US" sz="3200" b="1" dirty="0">
                <a:solidFill>
                  <a:schemeClr val="bg1"/>
                </a:solidFill>
                <a:latin typeface="Avenir Black" panose="02000503020000020003" pitchFamily="2" charset="0"/>
              </a:rPr>
              <a:t> in prison.</a:t>
            </a:r>
          </a:p>
        </p:txBody>
      </p:sp>
      <p:sp>
        <p:nvSpPr>
          <p:cNvPr id="3" name="Oval 2">
            <a:extLst>
              <a:ext uri="{FF2B5EF4-FFF2-40B4-BE49-F238E27FC236}">
                <a16:creationId xmlns:a16="http://schemas.microsoft.com/office/drawing/2014/main" id="{EBEB5EE4-97D6-904F-93E6-3B203FFB0ACF}"/>
              </a:ext>
            </a:extLst>
          </p:cNvPr>
          <p:cNvSpPr/>
          <p:nvPr/>
        </p:nvSpPr>
        <p:spPr>
          <a:xfrm>
            <a:off x="4365171" y="644819"/>
            <a:ext cx="3461657" cy="346165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latin typeface="Avenir Black" panose="02000503020000020003" pitchFamily="2" charset="0"/>
              </a:rPr>
              <a:t>Yes</a:t>
            </a:r>
          </a:p>
        </p:txBody>
      </p:sp>
    </p:spTree>
    <p:extLst>
      <p:ext uri="{BB962C8B-B14F-4D97-AF65-F5344CB8AC3E}">
        <p14:creationId xmlns:p14="http://schemas.microsoft.com/office/powerpoint/2010/main" val="541078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AEEF19-BA53-D441-812E-26ECE02C34E2}"/>
              </a:ext>
            </a:extLst>
          </p:cNvPr>
          <p:cNvPicPr>
            <a:picLocks noChangeAspect="1"/>
          </p:cNvPicPr>
          <p:nvPr/>
        </p:nvPicPr>
        <p:blipFill rotWithShape="1">
          <a:blip r:embed="rId3"/>
          <a:srcRect t="15625"/>
          <a:stretch/>
        </p:blipFill>
        <p:spPr>
          <a:xfrm>
            <a:off x="0" y="0"/>
            <a:ext cx="12192000" cy="6858000"/>
          </a:xfrm>
          <a:prstGeom prst="rect">
            <a:avLst/>
          </a:prstGeom>
        </p:spPr>
      </p:pic>
      <p:sp>
        <p:nvSpPr>
          <p:cNvPr id="4" name="TextBox 3">
            <a:extLst>
              <a:ext uri="{FF2B5EF4-FFF2-40B4-BE49-F238E27FC236}">
                <a16:creationId xmlns:a16="http://schemas.microsoft.com/office/drawing/2014/main" id="{BEE43FF1-25A2-D740-A55D-6C3ECF0A8558}"/>
              </a:ext>
            </a:extLst>
          </p:cNvPr>
          <p:cNvSpPr txBox="1"/>
          <p:nvPr/>
        </p:nvSpPr>
        <p:spPr>
          <a:xfrm>
            <a:off x="1090893" y="5061430"/>
            <a:ext cx="10306050" cy="1107996"/>
          </a:xfrm>
          <a:prstGeom prst="rect">
            <a:avLst/>
          </a:prstGeom>
          <a:noFill/>
        </p:spPr>
        <p:txBody>
          <a:bodyPr wrap="square" rtlCol="0">
            <a:spAutoFit/>
          </a:bodyPr>
          <a:lstStyle/>
          <a:p>
            <a:r>
              <a:rPr lang="en-US" sz="6600" b="1" dirty="0">
                <a:solidFill>
                  <a:schemeClr val="bg1"/>
                </a:solidFill>
                <a:latin typeface="Avenir Black" panose="02000503020000020003" pitchFamily="2" charset="0"/>
              </a:rPr>
              <a:t>What a wonderful world</a:t>
            </a:r>
          </a:p>
        </p:txBody>
      </p:sp>
    </p:spTree>
    <p:extLst>
      <p:ext uri="{BB962C8B-B14F-4D97-AF65-F5344CB8AC3E}">
        <p14:creationId xmlns:p14="http://schemas.microsoft.com/office/powerpoint/2010/main" val="26293993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11E822-3659-654D-9283-56C114C78557}"/>
              </a:ext>
            </a:extLst>
          </p:cNvPr>
          <p:cNvSpPr txBox="1"/>
          <p:nvPr/>
        </p:nvSpPr>
        <p:spPr>
          <a:xfrm>
            <a:off x="1565672" y="1965900"/>
            <a:ext cx="8777357" cy="2554545"/>
          </a:xfrm>
          <a:prstGeom prst="rect">
            <a:avLst/>
          </a:prstGeom>
          <a:noFill/>
        </p:spPr>
        <p:txBody>
          <a:bodyPr wrap="square" rtlCol="0">
            <a:spAutoFit/>
          </a:bodyPr>
          <a:lstStyle/>
          <a:p>
            <a:pPr algn="ctr"/>
            <a:r>
              <a:rPr lang="en-US" sz="8000" b="1" dirty="0">
                <a:solidFill>
                  <a:schemeClr val="bg1"/>
                </a:solidFill>
                <a:latin typeface="Avenir Black" panose="02000503020000020003" pitchFamily="2" charset="0"/>
              </a:rPr>
              <a:t>What have we </a:t>
            </a:r>
            <a:r>
              <a:rPr lang="en-US" sz="8000" b="1" dirty="0">
                <a:solidFill>
                  <a:srgbClr val="FFC000"/>
                </a:solidFill>
                <a:latin typeface="Avenir Black" panose="02000503020000020003" pitchFamily="2" charset="0"/>
              </a:rPr>
              <a:t>learned</a:t>
            </a:r>
            <a:r>
              <a:rPr lang="en-US" sz="8000" b="1" dirty="0">
                <a:solidFill>
                  <a:schemeClr val="bg1"/>
                </a:solidFill>
                <a:latin typeface="Avenir Black" panose="02000503020000020003" pitchFamily="2" charset="0"/>
              </a:rPr>
              <a:t> today?</a:t>
            </a:r>
          </a:p>
        </p:txBody>
      </p:sp>
    </p:spTree>
    <p:extLst>
      <p:ext uri="{BB962C8B-B14F-4D97-AF65-F5344CB8AC3E}">
        <p14:creationId xmlns:p14="http://schemas.microsoft.com/office/powerpoint/2010/main" val="1256527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nip Single Corner of Rectangle 1">
            <a:extLst>
              <a:ext uri="{FF2B5EF4-FFF2-40B4-BE49-F238E27FC236}">
                <a16:creationId xmlns:a16="http://schemas.microsoft.com/office/drawing/2014/main" id="{8A23A4B9-3E2D-3B71-F56A-CA948A297BDF}"/>
              </a:ext>
            </a:extLst>
          </p:cNvPr>
          <p:cNvSpPr/>
          <p:nvPr/>
        </p:nvSpPr>
        <p:spPr>
          <a:xfrm>
            <a:off x="2266975" y="1838338"/>
            <a:ext cx="2434125" cy="2301219"/>
          </a:xfrm>
          <a:prstGeom prst="snip1Rect">
            <a:avLst>
              <a:gd name="adj" fmla="val 31175"/>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nip Single Corner of Rectangle 2">
            <a:extLst>
              <a:ext uri="{FF2B5EF4-FFF2-40B4-BE49-F238E27FC236}">
                <a16:creationId xmlns:a16="http://schemas.microsoft.com/office/drawing/2014/main" id="{A7DF2999-1B71-1065-ED33-693563273F54}"/>
              </a:ext>
            </a:extLst>
          </p:cNvPr>
          <p:cNvSpPr/>
          <p:nvPr/>
        </p:nvSpPr>
        <p:spPr>
          <a:xfrm>
            <a:off x="5128289" y="1836654"/>
            <a:ext cx="2434125" cy="2301219"/>
          </a:xfrm>
          <a:prstGeom prst="snip1Rect">
            <a:avLst>
              <a:gd name="adj" fmla="val 31175"/>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nip Single Corner of Rectangle 6">
            <a:extLst>
              <a:ext uri="{FF2B5EF4-FFF2-40B4-BE49-F238E27FC236}">
                <a16:creationId xmlns:a16="http://schemas.microsoft.com/office/drawing/2014/main" id="{0C8F4F43-EF4F-5AEC-9326-6486272A39E8}"/>
              </a:ext>
            </a:extLst>
          </p:cNvPr>
          <p:cNvSpPr/>
          <p:nvPr/>
        </p:nvSpPr>
        <p:spPr>
          <a:xfrm>
            <a:off x="8021419" y="1836655"/>
            <a:ext cx="2434125" cy="2301219"/>
          </a:xfrm>
          <a:prstGeom prst="snip1Rect">
            <a:avLst>
              <a:gd name="adj" fmla="val 31175"/>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5CB1B221-E502-E840-8ACC-F8567DD560C8}"/>
              </a:ext>
            </a:extLst>
          </p:cNvPr>
          <p:cNvPicPr>
            <a:picLocks noChangeAspect="1"/>
          </p:cNvPicPr>
          <p:nvPr/>
        </p:nvPicPr>
        <p:blipFill>
          <a:blip r:embed="rId4"/>
          <a:stretch>
            <a:fillRect/>
          </a:stretch>
        </p:blipFill>
        <p:spPr>
          <a:xfrm>
            <a:off x="5911872" y="2477529"/>
            <a:ext cx="1027739" cy="1027739"/>
          </a:xfrm>
          <a:prstGeom prst="rect">
            <a:avLst/>
          </a:prstGeom>
        </p:spPr>
      </p:pic>
      <p:pic>
        <p:nvPicPr>
          <p:cNvPr id="5" name="Picture 4">
            <a:extLst>
              <a:ext uri="{FF2B5EF4-FFF2-40B4-BE49-F238E27FC236}">
                <a16:creationId xmlns:a16="http://schemas.microsoft.com/office/drawing/2014/main" id="{4D26306A-5A6C-774A-8ACA-8BA1DBE0FD6F}"/>
              </a:ext>
            </a:extLst>
          </p:cNvPr>
          <p:cNvPicPr>
            <a:picLocks noChangeAspect="1"/>
          </p:cNvPicPr>
          <p:nvPr/>
        </p:nvPicPr>
        <p:blipFill>
          <a:blip r:embed="rId5"/>
          <a:stretch>
            <a:fillRect/>
          </a:stretch>
        </p:blipFill>
        <p:spPr>
          <a:xfrm>
            <a:off x="2950124" y="2469257"/>
            <a:ext cx="1036011" cy="1036011"/>
          </a:xfrm>
          <a:prstGeom prst="rect">
            <a:avLst/>
          </a:prstGeom>
        </p:spPr>
      </p:pic>
      <p:pic>
        <p:nvPicPr>
          <p:cNvPr id="6" name="Picture 5">
            <a:extLst>
              <a:ext uri="{FF2B5EF4-FFF2-40B4-BE49-F238E27FC236}">
                <a16:creationId xmlns:a16="http://schemas.microsoft.com/office/drawing/2014/main" id="{E9F49A2B-77D7-EC4B-8F80-2FAD905DAA2E}"/>
              </a:ext>
            </a:extLst>
          </p:cNvPr>
          <p:cNvPicPr>
            <a:picLocks noChangeAspect="1"/>
          </p:cNvPicPr>
          <p:nvPr/>
        </p:nvPicPr>
        <p:blipFill>
          <a:blip r:embed="rId6"/>
          <a:stretch>
            <a:fillRect/>
          </a:stretch>
        </p:blipFill>
        <p:spPr>
          <a:xfrm>
            <a:off x="8510206" y="2477529"/>
            <a:ext cx="1245541" cy="1245541"/>
          </a:xfrm>
          <a:prstGeom prst="rect">
            <a:avLst/>
          </a:prstGeom>
        </p:spPr>
      </p:pic>
      <p:sp>
        <p:nvSpPr>
          <p:cNvPr id="8" name="Rectangle 7">
            <a:extLst>
              <a:ext uri="{FF2B5EF4-FFF2-40B4-BE49-F238E27FC236}">
                <a16:creationId xmlns:a16="http://schemas.microsoft.com/office/drawing/2014/main" id="{3D53DC57-F99E-1FC8-A570-EFD19088DC11}"/>
              </a:ext>
            </a:extLst>
          </p:cNvPr>
          <p:cNvSpPr/>
          <p:nvPr/>
        </p:nvSpPr>
        <p:spPr>
          <a:xfrm rot="21182099">
            <a:off x="2544543" y="4099804"/>
            <a:ext cx="1926583" cy="52891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latin typeface="Avenir Black" panose="02000503020000020003" pitchFamily="2" charset="0"/>
              </a:rPr>
              <a:t>Dropping litter</a:t>
            </a:r>
          </a:p>
        </p:txBody>
      </p:sp>
      <p:sp>
        <p:nvSpPr>
          <p:cNvPr id="9" name="Rectangle 8">
            <a:extLst>
              <a:ext uri="{FF2B5EF4-FFF2-40B4-BE49-F238E27FC236}">
                <a16:creationId xmlns:a16="http://schemas.microsoft.com/office/drawing/2014/main" id="{D0A688FD-67C2-ACBB-7D82-E7BF57417131}"/>
              </a:ext>
            </a:extLst>
          </p:cNvPr>
          <p:cNvSpPr/>
          <p:nvPr/>
        </p:nvSpPr>
        <p:spPr>
          <a:xfrm rot="534691">
            <a:off x="5318498" y="3979994"/>
            <a:ext cx="1926583" cy="52891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latin typeface="Avenir Black" panose="02000503020000020003" pitchFamily="2" charset="0"/>
              </a:rPr>
              <a:t>Dog fouling</a:t>
            </a:r>
          </a:p>
        </p:txBody>
      </p:sp>
      <p:sp>
        <p:nvSpPr>
          <p:cNvPr id="10" name="Rectangle 9">
            <a:extLst>
              <a:ext uri="{FF2B5EF4-FFF2-40B4-BE49-F238E27FC236}">
                <a16:creationId xmlns:a16="http://schemas.microsoft.com/office/drawing/2014/main" id="{CCAE3E63-1820-5447-CFE4-2640A72CE9B6}"/>
              </a:ext>
            </a:extLst>
          </p:cNvPr>
          <p:cNvSpPr/>
          <p:nvPr/>
        </p:nvSpPr>
        <p:spPr>
          <a:xfrm rot="21226347">
            <a:off x="8338752" y="3873414"/>
            <a:ext cx="1926583" cy="52891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latin typeface="Avenir Black" panose="02000503020000020003" pitchFamily="2" charset="0"/>
              </a:rPr>
              <a:t>Fly tipping</a:t>
            </a:r>
          </a:p>
        </p:txBody>
      </p:sp>
    </p:spTree>
    <p:extLst>
      <p:ext uri="{BB962C8B-B14F-4D97-AF65-F5344CB8AC3E}">
        <p14:creationId xmlns:p14="http://schemas.microsoft.com/office/powerpoint/2010/main" val="428964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78E39E-73CB-7E42-BCC2-E46BBD111395}"/>
              </a:ext>
            </a:extLst>
          </p:cNvPr>
          <p:cNvSpPr txBox="1"/>
          <p:nvPr/>
        </p:nvSpPr>
        <p:spPr>
          <a:xfrm>
            <a:off x="5150222" y="1031420"/>
            <a:ext cx="6298347" cy="4795159"/>
          </a:xfrm>
          <a:prstGeom prst="rect">
            <a:avLst/>
          </a:prstGeom>
          <a:noFill/>
        </p:spPr>
        <p:txBody>
          <a:bodyPr wrap="square" rtlCol="0">
            <a:spAutoFit/>
          </a:bodyPr>
          <a:lstStyle/>
          <a:p>
            <a:pPr>
              <a:lnSpc>
                <a:spcPct val="120000"/>
              </a:lnSpc>
            </a:pPr>
            <a:r>
              <a:rPr lang="en-US" sz="3200" b="1" dirty="0">
                <a:latin typeface="Avenir Black" panose="02000503020000020003" pitchFamily="2" charset="0"/>
              </a:rPr>
              <a:t>Littering is when you drop rubbish on the floor. </a:t>
            </a:r>
          </a:p>
          <a:p>
            <a:pPr>
              <a:lnSpc>
                <a:spcPct val="120000"/>
              </a:lnSpc>
            </a:pPr>
            <a:endParaRPr lang="en-US" sz="3200" b="1" dirty="0">
              <a:latin typeface="Avenir Black" panose="02000503020000020003" pitchFamily="2" charset="0"/>
            </a:endParaRPr>
          </a:p>
          <a:p>
            <a:pPr>
              <a:lnSpc>
                <a:spcPct val="120000"/>
              </a:lnSpc>
            </a:pPr>
            <a:r>
              <a:rPr lang="en-US" sz="3200" b="1" dirty="0">
                <a:latin typeface="Avenir Black" panose="02000503020000020003" pitchFamily="2" charset="0"/>
              </a:rPr>
              <a:t>This could be your crisp packet that you have dropped on the floor or your bottle of pop. </a:t>
            </a:r>
          </a:p>
          <a:p>
            <a:pPr>
              <a:lnSpc>
                <a:spcPct val="120000"/>
              </a:lnSpc>
            </a:pPr>
            <a:endParaRPr lang="en-US" sz="3200" b="1" dirty="0">
              <a:latin typeface="Avenir Black" panose="02000503020000020003" pitchFamily="2" charset="0"/>
            </a:endParaRPr>
          </a:p>
          <a:p>
            <a:pPr>
              <a:lnSpc>
                <a:spcPct val="120000"/>
              </a:lnSpc>
            </a:pPr>
            <a:r>
              <a:rPr lang="en-US" sz="3200" b="1" dirty="0">
                <a:latin typeface="Avenir Black" panose="02000503020000020003" pitchFamily="2" charset="0"/>
              </a:rPr>
              <a:t>Have you ever littered before?  </a:t>
            </a:r>
          </a:p>
        </p:txBody>
      </p:sp>
      <p:sp>
        <p:nvSpPr>
          <p:cNvPr id="3" name="Rectangle 2">
            <a:extLst>
              <a:ext uri="{FF2B5EF4-FFF2-40B4-BE49-F238E27FC236}">
                <a16:creationId xmlns:a16="http://schemas.microsoft.com/office/drawing/2014/main" id="{27B02563-609E-D93B-EE35-D66B3884C7FE}"/>
              </a:ext>
            </a:extLst>
          </p:cNvPr>
          <p:cNvSpPr/>
          <p:nvPr/>
        </p:nvSpPr>
        <p:spPr>
          <a:xfrm>
            <a:off x="0" y="0"/>
            <a:ext cx="4155141" cy="6858000"/>
          </a:xfrm>
          <a:prstGeom prst="rect">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30329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05CBD7-5E3D-D743-A86E-E1252BA7AA96}"/>
              </a:ext>
            </a:extLst>
          </p:cNvPr>
          <p:cNvSpPr txBox="1"/>
          <p:nvPr/>
        </p:nvSpPr>
        <p:spPr>
          <a:xfrm>
            <a:off x="1037893" y="2440534"/>
            <a:ext cx="10321670" cy="2308324"/>
          </a:xfrm>
          <a:prstGeom prst="rect">
            <a:avLst/>
          </a:prstGeom>
          <a:noFill/>
        </p:spPr>
        <p:txBody>
          <a:bodyPr wrap="square" rtlCol="0">
            <a:spAutoFit/>
          </a:bodyPr>
          <a:lstStyle/>
          <a:p>
            <a:r>
              <a:rPr lang="en-US" sz="7200" b="1" dirty="0">
                <a:latin typeface="Avenir Black" panose="02000503020000020003" pitchFamily="2" charset="0"/>
              </a:rPr>
              <a:t>Why is </a:t>
            </a:r>
            <a:r>
              <a:rPr lang="en-US" sz="7200" b="1" dirty="0">
                <a:solidFill>
                  <a:schemeClr val="accent2">
                    <a:lumMod val="75000"/>
                  </a:schemeClr>
                </a:solidFill>
                <a:latin typeface="Avenir Black" panose="02000503020000020003" pitchFamily="2" charset="0"/>
              </a:rPr>
              <a:t>littering</a:t>
            </a:r>
            <a:r>
              <a:rPr lang="en-US" sz="7200" b="1" dirty="0">
                <a:solidFill>
                  <a:srgbClr val="00B0F0"/>
                </a:solidFill>
                <a:latin typeface="Avenir Black" panose="02000503020000020003" pitchFamily="2" charset="0"/>
              </a:rPr>
              <a:t> </a:t>
            </a:r>
            <a:r>
              <a:rPr lang="en-US" sz="7200" b="1" dirty="0">
                <a:latin typeface="Avenir Black" panose="02000503020000020003" pitchFamily="2" charset="0"/>
              </a:rPr>
              <a:t>bad for the environment?</a:t>
            </a:r>
          </a:p>
        </p:txBody>
      </p:sp>
    </p:spTree>
    <p:extLst>
      <p:ext uri="{BB962C8B-B14F-4D97-AF65-F5344CB8AC3E}">
        <p14:creationId xmlns:p14="http://schemas.microsoft.com/office/powerpoint/2010/main" val="1574024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nip Single Corner of Rectangle 2">
            <a:extLst>
              <a:ext uri="{FF2B5EF4-FFF2-40B4-BE49-F238E27FC236}">
                <a16:creationId xmlns:a16="http://schemas.microsoft.com/office/drawing/2014/main" id="{EA545FA0-FF32-36BA-8ED5-66C6F7D7789B}"/>
              </a:ext>
            </a:extLst>
          </p:cNvPr>
          <p:cNvSpPr/>
          <p:nvPr/>
        </p:nvSpPr>
        <p:spPr>
          <a:xfrm>
            <a:off x="470648" y="1801906"/>
            <a:ext cx="3146612" cy="3106270"/>
          </a:xfrm>
          <a:prstGeom prst="snip1Rect">
            <a:avLst>
              <a:gd name="adj" fmla="val 30953"/>
            </a:avLst>
          </a:prstGeom>
          <a:blipFill dpi="0" rotWithShape="1">
            <a:blip r:embed="rId3"/>
            <a:srcRect/>
            <a:stretch>
              <a:fillRect b="-3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nip Single Corner of Rectangle 3">
            <a:extLst>
              <a:ext uri="{FF2B5EF4-FFF2-40B4-BE49-F238E27FC236}">
                <a16:creationId xmlns:a16="http://schemas.microsoft.com/office/drawing/2014/main" id="{95791C32-3FBA-9ACC-7273-25A0E5D03A4E}"/>
              </a:ext>
            </a:extLst>
          </p:cNvPr>
          <p:cNvSpPr/>
          <p:nvPr/>
        </p:nvSpPr>
        <p:spPr>
          <a:xfrm>
            <a:off x="4482354" y="1875865"/>
            <a:ext cx="3146612" cy="3106270"/>
          </a:xfrm>
          <a:prstGeom prst="snip1Rect">
            <a:avLst>
              <a:gd name="adj" fmla="val 30953"/>
            </a:avLst>
          </a:prstGeom>
          <a:blipFill dpi="0" rotWithShape="1">
            <a:blip r:embed="rId4"/>
            <a:srcRect/>
            <a:stretch>
              <a:fillRect r="-80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Single Corner of Rectangle 4">
            <a:extLst>
              <a:ext uri="{FF2B5EF4-FFF2-40B4-BE49-F238E27FC236}">
                <a16:creationId xmlns:a16="http://schemas.microsoft.com/office/drawing/2014/main" id="{95AC77D9-05CF-E001-2DAD-A67CCCF5009E}"/>
              </a:ext>
            </a:extLst>
          </p:cNvPr>
          <p:cNvSpPr/>
          <p:nvPr/>
        </p:nvSpPr>
        <p:spPr>
          <a:xfrm>
            <a:off x="8494060" y="1875865"/>
            <a:ext cx="3146612" cy="3106270"/>
          </a:xfrm>
          <a:prstGeom prst="snip1Rect">
            <a:avLst>
              <a:gd name="adj" fmla="val 30953"/>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0E032A8-44D9-1A55-408C-283329115FCF}"/>
              </a:ext>
            </a:extLst>
          </p:cNvPr>
          <p:cNvSpPr/>
          <p:nvPr/>
        </p:nvSpPr>
        <p:spPr>
          <a:xfrm rot="21182099">
            <a:off x="806260" y="4430402"/>
            <a:ext cx="2905746" cy="52891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latin typeface="Avenir Black" panose="02000503020000020003" pitchFamily="2" charset="0"/>
              </a:rPr>
              <a:t>Animals getting trapped</a:t>
            </a:r>
          </a:p>
        </p:txBody>
      </p:sp>
      <p:sp>
        <p:nvSpPr>
          <p:cNvPr id="7" name="Rectangle 6">
            <a:extLst>
              <a:ext uri="{FF2B5EF4-FFF2-40B4-BE49-F238E27FC236}">
                <a16:creationId xmlns:a16="http://schemas.microsoft.com/office/drawing/2014/main" id="{AACC7EA0-AB1F-8198-A55E-A7A3DA8D6E1E}"/>
              </a:ext>
            </a:extLst>
          </p:cNvPr>
          <p:cNvSpPr/>
          <p:nvPr/>
        </p:nvSpPr>
        <p:spPr>
          <a:xfrm rot="21182099">
            <a:off x="4117882" y="2276735"/>
            <a:ext cx="3132491" cy="52891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latin typeface="Avenir Black" panose="02000503020000020003" pitchFamily="2" charset="0"/>
              </a:rPr>
              <a:t>Damages our environment</a:t>
            </a:r>
          </a:p>
        </p:txBody>
      </p:sp>
    </p:spTree>
    <p:extLst>
      <p:ext uri="{BB962C8B-B14F-4D97-AF65-F5344CB8AC3E}">
        <p14:creationId xmlns:p14="http://schemas.microsoft.com/office/powerpoint/2010/main" val="3885428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05CBD7-5E3D-D743-A86E-E1252BA7AA96}"/>
              </a:ext>
            </a:extLst>
          </p:cNvPr>
          <p:cNvSpPr txBox="1"/>
          <p:nvPr/>
        </p:nvSpPr>
        <p:spPr>
          <a:xfrm>
            <a:off x="1037893" y="2440534"/>
            <a:ext cx="10321670" cy="2123658"/>
          </a:xfrm>
          <a:prstGeom prst="rect">
            <a:avLst/>
          </a:prstGeom>
          <a:noFill/>
        </p:spPr>
        <p:txBody>
          <a:bodyPr wrap="square" rtlCol="0">
            <a:spAutoFit/>
          </a:bodyPr>
          <a:lstStyle/>
          <a:p>
            <a:r>
              <a:rPr lang="en-US" sz="6600" b="1" dirty="0">
                <a:latin typeface="Avenir Black" panose="02000503020000020003" pitchFamily="2" charset="0"/>
              </a:rPr>
              <a:t>How long does our litter take to decompose?</a:t>
            </a:r>
          </a:p>
        </p:txBody>
      </p:sp>
    </p:spTree>
    <p:extLst>
      <p:ext uri="{BB962C8B-B14F-4D97-AF65-F5344CB8AC3E}">
        <p14:creationId xmlns:p14="http://schemas.microsoft.com/office/powerpoint/2010/main" val="3002366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nip Single Corner of Rectangle 2">
            <a:extLst>
              <a:ext uri="{FF2B5EF4-FFF2-40B4-BE49-F238E27FC236}">
                <a16:creationId xmlns:a16="http://schemas.microsoft.com/office/drawing/2014/main" id="{88AEA83E-9D31-0B70-FC61-618FE28989A2}"/>
              </a:ext>
            </a:extLst>
          </p:cNvPr>
          <p:cNvSpPr/>
          <p:nvPr/>
        </p:nvSpPr>
        <p:spPr>
          <a:xfrm>
            <a:off x="775449" y="907677"/>
            <a:ext cx="3124199" cy="2306170"/>
          </a:xfrm>
          <a:prstGeom prst="snip1Rect">
            <a:avLst>
              <a:gd name="adj" fmla="val 30953"/>
            </a:avLst>
          </a:prstGeom>
          <a:blipFill dpi="0" rotWithShape="1">
            <a:blip r:embed="rId3"/>
            <a:srcRect/>
            <a:stretch>
              <a:fillRect t="-37000" b="-31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Single Corner of Rectangle 4">
            <a:extLst>
              <a:ext uri="{FF2B5EF4-FFF2-40B4-BE49-F238E27FC236}">
                <a16:creationId xmlns:a16="http://schemas.microsoft.com/office/drawing/2014/main" id="{6EC34C38-3466-58D7-5C7A-A8A6ACE0F706}"/>
              </a:ext>
            </a:extLst>
          </p:cNvPr>
          <p:cNvSpPr/>
          <p:nvPr/>
        </p:nvSpPr>
        <p:spPr>
          <a:xfrm>
            <a:off x="4424084" y="907677"/>
            <a:ext cx="3124199" cy="2306170"/>
          </a:xfrm>
          <a:prstGeom prst="snip1Rect">
            <a:avLst>
              <a:gd name="adj" fmla="val 30953"/>
            </a:avLst>
          </a:prstGeom>
          <a:blipFill>
            <a:blip r:embed="rId4"/>
            <a:stretch>
              <a:fillRect t="-37000" b="-31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nip Single Corner of Rectangle 5">
            <a:extLst>
              <a:ext uri="{FF2B5EF4-FFF2-40B4-BE49-F238E27FC236}">
                <a16:creationId xmlns:a16="http://schemas.microsoft.com/office/drawing/2014/main" id="{132AD03D-3FD2-DB86-9D72-332C17EF311C}"/>
              </a:ext>
            </a:extLst>
          </p:cNvPr>
          <p:cNvSpPr/>
          <p:nvPr/>
        </p:nvSpPr>
        <p:spPr>
          <a:xfrm>
            <a:off x="8072719" y="907677"/>
            <a:ext cx="3124199" cy="2306170"/>
          </a:xfrm>
          <a:prstGeom prst="snip1Rect">
            <a:avLst>
              <a:gd name="adj" fmla="val 30953"/>
            </a:avLst>
          </a:prstGeom>
          <a:blipFill>
            <a:blip r:embed="rId5"/>
            <a:stretch>
              <a:fillRect t="-37000" b="-31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nip Single Corner of Rectangle 6">
            <a:extLst>
              <a:ext uri="{FF2B5EF4-FFF2-40B4-BE49-F238E27FC236}">
                <a16:creationId xmlns:a16="http://schemas.microsoft.com/office/drawing/2014/main" id="{79EE5119-23D4-B643-034C-8D0992314028}"/>
              </a:ext>
            </a:extLst>
          </p:cNvPr>
          <p:cNvSpPr/>
          <p:nvPr/>
        </p:nvSpPr>
        <p:spPr>
          <a:xfrm>
            <a:off x="775449" y="3695700"/>
            <a:ext cx="3124199" cy="2306170"/>
          </a:xfrm>
          <a:prstGeom prst="snip1Rect">
            <a:avLst>
              <a:gd name="adj" fmla="val 30953"/>
            </a:avLst>
          </a:prstGeom>
          <a:blipFill>
            <a:blip r:embed="rId6"/>
            <a:stretch>
              <a:fillRect t="-37000" b="-31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nip Single Corner of Rectangle 7">
            <a:extLst>
              <a:ext uri="{FF2B5EF4-FFF2-40B4-BE49-F238E27FC236}">
                <a16:creationId xmlns:a16="http://schemas.microsoft.com/office/drawing/2014/main" id="{84158D9A-4FEF-425E-2899-A20982FA3383}"/>
              </a:ext>
            </a:extLst>
          </p:cNvPr>
          <p:cNvSpPr/>
          <p:nvPr/>
        </p:nvSpPr>
        <p:spPr>
          <a:xfrm>
            <a:off x="4424084" y="3695700"/>
            <a:ext cx="3124199" cy="2306170"/>
          </a:xfrm>
          <a:prstGeom prst="snip1Rect">
            <a:avLst>
              <a:gd name="adj" fmla="val 30953"/>
            </a:avLst>
          </a:prstGeom>
          <a:blipFill dpi="0" rotWithShape="1">
            <a:blip r:embed="rId7"/>
            <a:srcRect/>
            <a:stretch>
              <a:fillRect t="-28000" b="-36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nip Single Corner of Rectangle 8">
            <a:extLst>
              <a:ext uri="{FF2B5EF4-FFF2-40B4-BE49-F238E27FC236}">
                <a16:creationId xmlns:a16="http://schemas.microsoft.com/office/drawing/2014/main" id="{8FF9C7D9-E14A-998B-3442-EAFD28E9A4C0}"/>
              </a:ext>
            </a:extLst>
          </p:cNvPr>
          <p:cNvSpPr/>
          <p:nvPr/>
        </p:nvSpPr>
        <p:spPr>
          <a:xfrm>
            <a:off x="8072719" y="3695700"/>
            <a:ext cx="3124199" cy="2306170"/>
          </a:xfrm>
          <a:prstGeom prst="snip1Rect">
            <a:avLst>
              <a:gd name="adj" fmla="val 30953"/>
            </a:avLst>
          </a:prstGeom>
          <a:blipFill>
            <a:blip r:embed="rId8"/>
            <a:stretch>
              <a:fillRect t="-28000" b="-36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EE4866D6-E228-F2C1-0158-13731EA52360}"/>
              </a:ext>
            </a:extLst>
          </p:cNvPr>
          <p:cNvSpPr/>
          <p:nvPr/>
        </p:nvSpPr>
        <p:spPr>
          <a:xfrm rot="21182099">
            <a:off x="1374257" y="2961154"/>
            <a:ext cx="1926583" cy="52891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latin typeface="Avenir Black" panose="02000503020000020003" pitchFamily="2" charset="0"/>
              </a:rPr>
              <a:t>Styrofoam cup</a:t>
            </a:r>
          </a:p>
        </p:txBody>
      </p:sp>
      <p:sp>
        <p:nvSpPr>
          <p:cNvPr id="13" name="Rectangle 12">
            <a:extLst>
              <a:ext uri="{FF2B5EF4-FFF2-40B4-BE49-F238E27FC236}">
                <a16:creationId xmlns:a16="http://schemas.microsoft.com/office/drawing/2014/main" id="{3E28AFF4-5DB2-DED5-4E00-33CE089C1D0B}"/>
              </a:ext>
            </a:extLst>
          </p:cNvPr>
          <p:cNvSpPr/>
          <p:nvPr/>
        </p:nvSpPr>
        <p:spPr>
          <a:xfrm rot="260490">
            <a:off x="5022891" y="2868146"/>
            <a:ext cx="1926583" cy="52891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latin typeface="Avenir Black" panose="02000503020000020003" pitchFamily="2" charset="0"/>
              </a:rPr>
              <a:t>Plastic bottle</a:t>
            </a:r>
          </a:p>
        </p:txBody>
      </p:sp>
      <p:sp>
        <p:nvSpPr>
          <p:cNvPr id="18" name="Rectangle 17">
            <a:extLst>
              <a:ext uri="{FF2B5EF4-FFF2-40B4-BE49-F238E27FC236}">
                <a16:creationId xmlns:a16="http://schemas.microsoft.com/office/drawing/2014/main" id="{8E6FD1F4-7427-4ABC-0842-AD6B6553FE2F}"/>
              </a:ext>
            </a:extLst>
          </p:cNvPr>
          <p:cNvSpPr/>
          <p:nvPr/>
        </p:nvSpPr>
        <p:spPr>
          <a:xfrm rot="21321803">
            <a:off x="8751121" y="2825449"/>
            <a:ext cx="1926583" cy="52891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latin typeface="Avenir Black" panose="02000503020000020003" pitchFamily="2" charset="0"/>
              </a:rPr>
              <a:t>Baby nappy</a:t>
            </a:r>
          </a:p>
        </p:txBody>
      </p:sp>
      <p:sp>
        <p:nvSpPr>
          <p:cNvPr id="19" name="Rectangle 18">
            <a:extLst>
              <a:ext uri="{FF2B5EF4-FFF2-40B4-BE49-F238E27FC236}">
                <a16:creationId xmlns:a16="http://schemas.microsoft.com/office/drawing/2014/main" id="{7E235B87-318E-5255-40DC-67919D15A5A5}"/>
              </a:ext>
            </a:extLst>
          </p:cNvPr>
          <p:cNvSpPr/>
          <p:nvPr/>
        </p:nvSpPr>
        <p:spPr>
          <a:xfrm rot="432575">
            <a:off x="1373645" y="5836004"/>
            <a:ext cx="1926583" cy="52891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latin typeface="Avenir Black" panose="02000503020000020003" pitchFamily="2" charset="0"/>
              </a:rPr>
              <a:t>Aluminium can</a:t>
            </a:r>
          </a:p>
        </p:txBody>
      </p:sp>
      <p:sp>
        <p:nvSpPr>
          <p:cNvPr id="20" name="Rectangle 19">
            <a:extLst>
              <a:ext uri="{FF2B5EF4-FFF2-40B4-BE49-F238E27FC236}">
                <a16:creationId xmlns:a16="http://schemas.microsoft.com/office/drawing/2014/main" id="{72733A53-E70F-35CD-12D5-A457B1AF749D}"/>
              </a:ext>
            </a:extLst>
          </p:cNvPr>
          <p:cNvSpPr/>
          <p:nvPr/>
        </p:nvSpPr>
        <p:spPr>
          <a:xfrm rot="20760286">
            <a:off x="5309813" y="5737411"/>
            <a:ext cx="1926583" cy="52891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latin typeface="Avenir Black" panose="02000503020000020003" pitchFamily="2" charset="0"/>
              </a:rPr>
              <a:t>Paper bag</a:t>
            </a:r>
          </a:p>
        </p:txBody>
      </p:sp>
      <p:sp>
        <p:nvSpPr>
          <p:cNvPr id="21" name="Rectangle 20">
            <a:extLst>
              <a:ext uri="{FF2B5EF4-FFF2-40B4-BE49-F238E27FC236}">
                <a16:creationId xmlns:a16="http://schemas.microsoft.com/office/drawing/2014/main" id="{CF31E40F-5557-5D6E-C328-390BBB98ABE6}"/>
              </a:ext>
            </a:extLst>
          </p:cNvPr>
          <p:cNvSpPr/>
          <p:nvPr/>
        </p:nvSpPr>
        <p:spPr>
          <a:xfrm rot="472200">
            <a:off x="8829349" y="5737412"/>
            <a:ext cx="1926583" cy="52891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latin typeface="Avenir Black" panose="02000503020000020003" pitchFamily="2" charset="0"/>
              </a:rPr>
              <a:t>Orange peel</a:t>
            </a:r>
          </a:p>
        </p:txBody>
      </p:sp>
      <p:sp>
        <p:nvSpPr>
          <p:cNvPr id="22" name="Oval 21">
            <a:extLst>
              <a:ext uri="{FF2B5EF4-FFF2-40B4-BE49-F238E27FC236}">
                <a16:creationId xmlns:a16="http://schemas.microsoft.com/office/drawing/2014/main" id="{7EA7F9A3-803C-6B20-7DE1-3B053BD35AE5}"/>
              </a:ext>
            </a:extLst>
          </p:cNvPr>
          <p:cNvSpPr/>
          <p:nvPr/>
        </p:nvSpPr>
        <p:spPr>
          <a:xfrm>
            <a:off x="995082" y="246529"/>
            <a:ext cx="1322296" cy="1322296"/>
          </a:xfrm>
          <a:prstGeom prst="ellipse">
            <a:avLst/>
          </a:prstGeom>
          <a:solidFill>
            <a:srgbClr val="FE5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latin typeface="Avenir Black" panose="02000503020000020003" pitchFamily="2" charset="0"/>
              </a:rPr>
              <a:t>Never</a:t>
            </a:r>
          </a:p>
        </p:txBody>
      </p:sp>
      <p:sp>
        <p:nvSpPr>
          <p:cNvPr id="23" name="Oval 22">
            <a:extLst>
              <a:ext uri="{FF2B5EF4-FFF2-40B4-BE49-F238E27FC236}">
                <a16:creationId xmlns:a16="http://schemas.microsoft.com/office/drawing/2014/main" id="{4709D3F1-A21A-07A6-5BBA-BDD5717E2B7F}"/>
              </a:ext>
            </a:extLst>
          </p:cNvPr>
          <p:cNvSpPr/>
          <p:nvPr/>
        </p:nvSpPr>
        <p:spPr>
          <a:xfrm>
            <a:off x="5827057" y="571612"/>
            <a:ext cx="1322296" cy="1322296"/>
          </a:xfrm>
          <a:prstGeom prst="ellipse">
            <a:avLst/>
          </a:prstGeom>
          <a:solidFill>
            <a:srgbClr val="FE5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latin typeface="Avenir Black" panose="02000503020000020003" pitchFamily="2" charset="0"/>
              </a:rPr>
              <a:t>1 million years</a:t>
            </a:r>
          </a:p>
        </p:txBody>
      </p:sp>
      <p:sp>
        <p:nvSpPr>
          <p:cNvPr id="24" name="Oval 23">
            <a:extLst>
              <a:ext uri="{FF2B5EF4-FFF2-40B4-BE49-F238E27FC236}">
                <a16:creationId xmlns:a16="http://schemas.microsoft.com/office/drawing/2014/main" id="{F94B65DF-CC97-D4FA-5816-65916854F562}"/>
              </a:ext>
            </a:extLst>
          </p:cNvPr>
          <p:cNvSpPr/>
          <p:nvPr/>
        </p:nvSpPr>
        <p:spPr>
          <a:xfrm>
            <a:off x="7673789" y="1231038"/>
            <a:ext cx="1322296" cy="1322296"/>
          </a:xfrm>
          <a:prstGeom prst="ellipse">
            <a:avLst/>
          </a:prstGeom>
          <a:solidFill>
            <a:srgbClr val="FE5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latin typeface="Avenir Black" panose="02000503020000020003" pitchFamily="2" charset="0"/>
              </a:rPr>
              <a:t>600 years</a:t>
            </a:r>
          </a:p>
        </p:txBody>
      </p:sp>
      <p:sp>
        <p:nvSpPr>
          <p:cNvPr id="25" name="Oval 24">
            <a:extLst>
              <a:ext uri="{FF2B5EF4-FFF2-40B4-BE49-F238E27FC236}">
                <a16:creationId xmlns:a16="http://schemas.microsoft.com/office/drawing/2014/main" id="{E0FE8B91-20E9-244C-09C9-CB4D731B967D}"/>
              </a:ext>
            </a:extLst>
          </p:cNvPr>
          <p:cNvSpPr/>
          <p:nvPr/>
        </p:nvSpPr>
        <p:spPr>
          <a:xfrm>
            <a:off x="2839570" y="4149536"/>
            <a:ext cx="1322296" cy="1322296"/>
          </a:xfrm>
          <a:prstGeom prst="ellipse">
            <a:avLst/>
          </a:prstGeom>
          <a:solidFill>
            <a:srgbClr val="FE5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latin typeface="Avenir Black" panose="02000503020000020003" pitchFamily="2" charset="0"/>
              </a:rPr>
              <a:t>500 years</a:t>
            </a:r>
          </a:p>
        </p:txBody>
      </p:sp>
      <p:sp>
        <p:nvSpPr>
          <p:cNvPr id="26" name="Oval 25">
            <a:extLst>
              <a:ext uri="{FF2B5EF4-FFF2-40B4-BE49-F238E27FC236}">
                <a16:creationId xmlns:a16="http://schemas.microsoft.com/office/drawing/2014/main" id="{B5049059-4E0E-6EB6-50E3-331F942AE876}"/>
              </a:ext>
            </a:extLst>
          </p:cNvPr>
          <p:cNvSpPr/>
          <p:nvPr/>
        </p:nvSpPr>
        <p:spPr>
          <a:xfrm>
            <a:off x="4344487" y="3549912"/>
            <a:ext cx="1322296" cy="1322296"/>
          </a:xfrm>
          <a:prstGeom prst="ellipse">
            <a:avLst/>
          </a:prstGeom>
          <a:solidFill>
            <a:srgbClr val="FE5B5B"/>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en-GB" b="1" dirty="0">
                <a:latin typeface="Avenir Black" panose="02000503020000020003" pitchFamily="2" charset="0"/>
              </a:rPr>
              <a:t>2 months</a:t>
            </a:r>
          </a:p>
        </p:txBody>
      </p:sp>
      <p:sp>
        <p:nvSpPr>
          <p:cNvPr id="27" name="Oval 26">
            <a:extLst>
              <a:ext uri="{FF2B5EF4-FFF2-40B4-BE49-F238E27FC236}">
                <a16:creationId xmlns:a16="http://schemas.microsoft.com/office/drawing/2014/main" id="{69645F0E-0F1F-C521-5A13-27EEDC47C1C7}"/>
              </a:ext>
            </a:extLst>
          </p:cNvPr>
          <p:cNvSpPr/>
          <p:nvPr/>
        </p:nvSpPr>
        <p:spPr>
          <a:xfrm>
            <a:off x="10535770" y="4229678"/>
            <a:ext cx="1322296" cy="1322296"/>
          </a:xfrm>
          <a:prstGeom prst="ellipse">
            <a:avLst/>
          </a:prstGeom>
          <a:solidFill>
            <a:srgbClr val="FE5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latin typeface="Avenir Black" panose="02000503020000020003" pitchFamily="2" charset="0"/>
              </a:rPr>
              <a:t>6 weeks</a:t>
            </a:r>
          </a:p>
        </p:txBody>
      </p:sp>
    </p:spTree>
    <p:extLst>
      <p:ext uri="{BB962C8B-B14F-4D97-AF65-F5344CB8AC3E}">
        <p14:creationId xmlns:p14="http://schemas.microsoft.com/office/powerpoint/2010/main" val="351321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1"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grpId="1"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05CBD7-5E3D-D743-A86E-E1252BA7AA96}"/>
              </a:ext>
            </a:extLst>
          </p:cNvPr>
          <p:cNvSpPr txBox="1"/>
          <p:nvPr/>
        </p:nvSpPr>
        <p:spPr>
          <a:xfrm>
            <a:off x="1064786" y="2982578"/>
            <a:ext cx="10321670" cy="1107996"/>
          </a:xfrm>
          <a:prstGeom prst="rect">
            <a:avLst/>
          </a:prstGeom>
          <a:noFill/>
        </p:spPr>
        <p:txBody>
          <a:bodyPr wrap="square" rtlCol="0">
            <a:spAutoFit/>
          </a:bodyPr>
          <a:lstStyle/>
          <a:p>
            <a:pPr algn="ctr"/>
            <a:r>
              <a:rPr lang="en-US" sz="6600" b="1" dirty="0">
                <a:latin typeface="Avenir Black" panose="02000503020000020003" pitchFamily="2" charset="0"/>
              </a:rPr>
              <a:t>Recycle challenge game</a:t>
            </a:r>
          </a:p>
        </p:txBody>
      </p:sp>
    </p:spTree>
    <p:extLst>
      <p:ext uri="{BB962C8B-B14F-4D97-AF65-F5344CB8AC3E}">
        <p14:creationId xmlns:p14="http://schemas.microsoft.com/office/powerpoint/2010/main" val="38404540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11695</TotalTime>
  <Words>492</Words>
  <Application>Microsoft Macintosh PowerPoint</Application>
  <PresentationFormat>Widescreen</PresentationFormat>
  <Paragraphs>64</Paragraphs>
  <Slides>25</Slides>
  <Notes>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Avenir Black</vt:lpstr>
      <vt:lpstr>Calibri</vt:lpstr>
      <vt:lpstr>Arial Rounded MT Bold</vt:lpstr>
      <vt:lpstr>Calibri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Steve Williams</dc:creator>
  <cp:keywords/>
  <dc:description/>
  <cp:lastModifiedBy>Stephen Williams</cp:lastModifiedBy>
  <cp:revision>67</cp:revision>
  <cp:lastPrinted>2019-04-11T13:58:06Z</cp:lastPrinted>
  <dcterms:created xsi:type="dcterms:W3CDTF">2019-04-09T08:12:13Z</dcterms:created>
  <dcterms:modified xsi:type="dcterms:W3CDTF">2023-10-11T10:21:50Z</dcterms:modified>
  <cp:category/>
</cp:coreProperties>
</file>